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661" r:id="rId5"/>
    <p:sldMasterId id="2147483666" r:id="rId6"/>
    <p:sldMasterId id="2147483671" r:id="rId7"/>
    <p:sldMasterId id="2147483677" r:id="rId8"/>
    <p:sldMasterId id="2147483681" r:id="rId9"/>
    <p:sldMasterId id="2147483685" r:id="rId10"/>
    <p:sldMasterId id="2147483692" r:id="rId11"/>
  </p:sldMasterIdLst>
  <p:notesMasterIdLst>
    <p:notesMasterId r:id="rId59"/>
  </p:notesMasterIdLst>
  <p:handoutMasterIdLst>
    <p:handoutMasterId r:id="rId60"/>
  </p:handoutMasterIdLst>
  <p:sldIdLst>
    <p:sldId id="259" r:id="rId12"/>
    <p:sldId id="300" r:id="rId13"/>
    <p:sldId id="271" r:id="rId14"/>
    <p:sldId id="268" r:id="rId15"/>
    <p:sldId id="302" r:id="rId16"/>
    <p:sldId id="257" r:id="rId17"/>
    <p:sldId id="261" r:id="rId18"/>
    <p:sldId id="267" r:id="rId19"/>
    <p:sldId id="328" r:id="rId20"/>
    <p:sldId id="316" r:id="rId21"/>
    <p:sldId id="329" r:id="rId22"/>
    <p:sldId id="330" r:id="rId23"/>
    <p:sldId id="331" r:id="rId24"/>
    <p:sldId id="332" r:id="rId25"/>
    <p:sldId id="318" r:id="rId26"/>
    <p:sldId id="333" r:id="rId27"/>
    <p:sldId id="334" r:id="rId28"/>
    <p:sldId id="319" r:id="rId29"/>
    <p:sldId id="335" r:id="rId30"/>
    <p:sldId id="336" r:id="rId31"/>
    <p:sldId id="320" r:id="rId32"/>
    <p:sldId id="337" r:id="rId33"/>
    <p:sldId id="338" r:id="rId34"/>
    <p:sldId id="339" r:id="rId35"/>
    <p:sldId id="340" r:id="rId36"/>
    <p:sldId id="322" r:id="rId37"/>
    <p:sldId id="341" r:id="rId38"/>
    <p:sldId id="342" r:id="rId39"/>
    <p:sldId id="343" r:id="rId40"/>
    <p:sldId id="344" r:id="rId41"/>
    <p:sldId id="345" r:id="rId42"/>
    <p:sldId id="346" r:id="rId43"/>
    <p:sldId id="347" r:id="rId44"/>
    <p:sldId id="348" r:id="rId45"/>
    <p:sldId id="321" r:id="rId46"/>
    <p:sldId id="349" r:id="rId47"/>
    <p:sldId id="350" r:id="rId48"/>
    <p:sldId id="351" r:id="rId49"/>
    <p:sldId id="352" r:id="rId50"/>
    <p:sldId id="353" r:id="rId51"/>
    <p:sldId id="354" r:id="rId52"/>
    <p:sldId id="324" r:id="rId53"/>
    <p:sldId id="325" r:id="rId54"/>
    <p:sldId id="323" r:id="rId55"/>
    <p:sldId id="384" r:id="rId56"/>
    <p:sldId id="326" r:id="rId57"/>
    <p:sldId id="25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iver, Aubree" initials="DA" lastIdx="15" clrIdx="0">
    <p:extLst>
      <p:ext uri="{19B8F6BF-5375-455C-9EA6-DF929625EA0E}">
        <p15:presenceInfo xmlns:p15="http://schemas.microsoft.com/office/powerpoint/2012/main" userId="S::adriver@entnet.org::edc7613e-4143-4bd8-8fed-19c392f4207b" providerId="AD"/>
      </p:ext>
    </p:extLst>
  </p:cmAuthor>
  <p:cmAuthor id="2" name="Monjur, Taskin" initials="MT" lastIdx="1" clrIdx="1">
    <p:extLst>
      <p:ext uri="{19B8F6BF-5375-455C-9EA6-DF929625EA0E}">
        <p15:presenceInfo xmlns:p15="http://schemas.microsoft.com/office/powerpoint/2012/main" userId="S::Tmonjur@entnet.org::9df15ca3-3e91-4e38-859d-02ebb3637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iver, Aubree" userId="edc7613e-4143-4bd8-8fed-19c392f4207b" providerId="ADAL" clId="{9CA9A945-47A6-439E-9B98-62629A4EB2D3}"/>
    <pc:docChg chg="undo redo custSel addSld delSld modSld sldOrd">
      <pc:chgData name="Driver, Aubree" userId="edc7613e-4143-4bd8-8fed-19c392f4207b" providerId="ADAL" clId="{9CA9A945-47A6-439E-9B98-62629A4EB2D3}" dt="2019-07-30T16:16:12.874" v="4372" actId="255"/>
      <pc:docMkLst>
        <pc:docMk/>
      </pc:docMkLst>
      <pc:sldChg chg="modSp">
        <pc:chgData name="Driver, Aubree" userId="edc7613e-4143-4bd8-8fed-19c392f4207b" providerId="ADAL" clId="{9CA9A945-47A6-439E-9B98-62629A4EB2D3}" dt="2019-07-23T15:26:10.654" v="123" actId="207"/>
        <pc:sldMkLst>
          <pc:docMk/>
          <pc:sldMk cId="3800355387" sldId="257"/>
        </pc:sldMkLst>
        <pc:spChg chg="mod">
          <ac:chgData name="Driver, Aubree" userId="edc7613e-4143-4bd8-8fed-19c392f4207b" providerId="ADAL" clId="{9CA9A945-47A6-439E-9B98-62629A4EB2D3}" dt="2019-07-23T15:26:10.654" v="123" actId="207"/>
          <ac:spMkLst>
            <pc:docMk/>
            <pc:sldMk cId="3800355387" sldId="257"/>
            <ac:spMk id="2" creationId="{EC1B9D1C-0184-AE40-9046-838AF466294D}"/>
          </ac:spMkLst>
        </pc:spChg>
        <pc:spChg chg="mod">
          <ac:chgData name="Driver, Aubree" userId="edc7613e-4143-4bd8-8fed-19c392f4207b" providerId="ADAL" clId="{9CA9A945-47A6-439E-9B98-62629A4EB2D3}" dt="2019-07-23T15:20:54.935" v="122" actId="20577"/>
          <ac:spMkLst>
            <pc:docMk/>
            <pc:sldMk cId="3800355387" sldId="257"/>
            <ac:spMk id="5" creationId="{7125D20F-DBBF-4BFC-9F36-E83FFCAFCAA6}"/>
          </ac:spMkLst>
        </pc:spChg>
      </pc:sldChg>
      <pc:sldChg chg="addSp delSp modSp addCm delCm modCm">
        <pc:chgData name="Driver, Aubree" userId="edc7613e-4143-4bd8-8fed-19c392f4207b" providerId="ADAL" clId="{9CA9A945-47A6-439E-9B98-62629A4EB2D3}" dt="2019-07-29T17:19:44.755" v="4355" actId="1592"/>
        <pc:sldMkLst>
          <pc:docMk/>
          <pc:sldMk cId="3756513216" sldId="261"/>
        </pc:sldMkLst>
        <pc:spChg chg="del mod">
          <ac:chgData name="Driver, Aubree" userId="edc7613e-4143-4bd8-8fed-19c392f4207b" providerId="ADAL" clId="{9CA9A945-47A6-439E-9B98-62629A4EB2D3}" dt="2019-07-23T15:29:21.955" v="135" actId="478"/>
          <ac:spMkLst>
            <pc:docMk/>
            <pc:sldMk cId="3756513216" sldId="261"/>
            <ac:spMk id="2" creationId="{62BD3DDF-817E-4DD0-ACB0-299AD564B725}"/>
          </ac:spMkLst>
        </pc:spChg>
        <pc:spChg chg="add mod">
          <ac:chgData name="Driver, Aubree" userId="edc7613e-4143-4bd8-8fed-19c392f4207b" providerId="ADAL" clId="{9CA9A945-47A6-439E-9B98-62629A4EB2D3}" dt="2019-07-29T17:19:39.351" v="4354" actId="1076"/>
          <ac:spMkLst>
            <pc:docMk/>
            <pc:sldMk cId="3756513216" sldId="261"/>
            <ac:spMk id="3" creationId="{592A7D7C-0A21-49EB-AC75-0394A3F0EDE9}"/>
          </ac:spMkLst>
        </pc:spChg>
        <pc:spChg chg="del mod">
          <ac:chgData name="Driver, Aubree" userId="edc7613e-4143-4bd8-8fed-19c392f4207b" providerId="ADAL" clId="{9CA9A945-47A6-439E-9B98-62629A4EB2D3}" dt="2019-07-23T15:28:45.366" v="130" actId="478"/>
          <ac:spMkLst>
            <pc:docMk/>
            <pc:sldMk cId="3756513216" sldId="261"/>
            <ac:spMk id="5" creationId="{11DE5C66-0575-4566-9095-721DD2704FEC}"/>
          </ac:spMkLst>
        </pc:spChg>
        <pc:spChg chg="add mod">
          <ac:chgData name="Driver, Aubree" userId="edc7613e-4143-4bd8-8fed-19c392f4207b" providerId="ADAL" clId="{9CA9A945-47A6-439E-9B98-62629A4EB2D3}" dt="2019-07-23T17:40:21.332" v="1761" actId="12"/>
          <ac:spMkLst>
            <pc:docMk/>
            <pc:sldMk cId="3756513216" sldId="261"/>
            <ac:spMk id="6" creationId="{C0C355D8-A277-48CD-8106-6BD396B6BD4B}"/>
          </ac:spMkLst>
        </pc:spChg>
        <pc:picChg chg="mod">
          <ac:chgData name="Driver, Aubree" userId="edc7613e-4143-4bd8-8fed-19c392f4207b" providerId="ADAL" clId="{9CA9A945-47A6-439E-9B98-62629A4EB2D3}" dt="2019-07-23T16:02:52.541" v="220" actId="1076"/>
          <ac:picMkLst>
            <pc:docMk/>
            <pc:sldMk cId="3756513216" sldId="261"/>
            <ac:picMk id="4" creationId="{608B807E-1E38-48EA-B2AF-4F91D9DD4AF1}"/>
          </ac:picMkLst>
        </pc:picChg>
      </pc:sldChg>
      <pc:sldChg chg="del">
        <pc:chgData name="Driver, Aubree" userId="edc7613e-4143-4bd8-8fed-19c392f4207b" providerId="ADAL" clId="{9CA9A945-47A6-439E-9B98-62629A4EB2D3}" dt="2019-07-29T17:16:52.885" v="4328" actId="2696"/>
        <pc:sldMkLst>
          <pc:docMk/>
          <pc:sldMk cId="1982726583" sldId="265"/>
        </pc:sldMkLst>
      </pc:sldChg>
      <pc:sldChg chg="modSp">
        <pc:chgData name="Driver, Aubree" userId="edc7613e-4143-4bd8-8fed-19c392f4207b" providerId="ADAL" clId="{9CA9A945-47A6-439E-9B98-62629A4EB2D3}" dt="2019-07-23T15:26:46.108" v="126" actId="255"/>
        <pc:sldMkLst>
          <pc:docMk/>
          <pc:sldMk cId="2479264902" sldId="268"/>
        </pc:sldMkLst>
        <pc:spChg chg="mod">
          <ac:chgData name="Driver, Aubree" userId="edc7613e-4143-4bd8-8fed-19c392f4207b" providerId="ADAL" clId="{9CA9A945-47A6-439E-9B98-62629A4EB2D3}" dt="2019-07-23T15:26:46.108" v="126" actId="255"/>
          <ac:spMkLst>
            <pc:docMk/>
            <pc:sldMk cId="2479264902" sldId="268"/>
            <ac:spMk id="5" creationId="{3EBA394B-07CE-446B-902A-D37A79ADB2E4}"/>
          </ac:spMkLst>
        </pc:spChg>
      </pc:sldChg>
      <pc:sldChg chg="del">
        <pc:chgData name="Driver, Aubree" userId="edc7613e-4143-4bd8-8fed-19c392f4207b" providerId="ADAL" clId="{9CA9A945-47A6-439E-9B98-62629A4EB2D3}" dt="2019-07-29T17:16:49.404" v="4327" actId="2696"/>
        <pc:sldMkLst>
          <pc:docMk/>
          <pc:sldMk cId="4005887959" sldId="269"/>
        </pc:sldMkLst>
      </pc:sldChg>
      <pc:sldChg chg="addSp delSp modSp">
        <pc:chgData name="Driver, Aubree" userId="edc7613e-4143-4bd8-8fed-19c392f4207b" providerId="ADAL" clId="{9CA9A945-47A6-439E-9B98-62629A4EB2D3}" dt="2019-07-30T15:49:21.330" v="4362" actId="14100"/>
        <pc:sldMkLst>
          <pc:docMk/>
          <pc:sldMk cId="4197788088" sldId="271"/>
        </pc:sldMkLst>
        <pc:spChg chg="mod">
          <ac:chgData name="Driver, Aubree" userId="edc7613e-4143-4bd8-8fed-19c392f4207b" providerId="ADAL" clId="{9CA9A945-47A6-439E-9B98-62629A4EB2D3}" dt="2019-07-30T15:49:21.330" v="4362" actId="14100"/>
          <ac:spMkLst>
            <pc:docMk/>
            <pc:sldMk cId="4197788088" sldId="271"/>
            <ac:spMk id="2" creationId="{A8FBE62D-38BB-43D9-8C19-FE605968CAED}"/>
          </ac:spMkLst>
        </pc:spChg>
        <pc:spChg chg="add mod">
          <ac:chgData name="Driver, Aubree" userId="edc7613e-4143-4bd8-8fed-19c392f4207b" providerId="ADAL" clId="{9CA9A945-47A6-439E-9B98-62629A4EB2D3}" dt="2019-07-30T15:49:16.665" v="4361" actId="1076"/>
          <ac:spMkLst>
            <pc:docMk/>
            <pc:sldMk cId="4197788088" sldId="271"/>
            <ac:spMk id="3" creationId="{71AEEAF0-DF1C-48BE-8581-6AEED00357B1}"/>
          </ac:spMkLst>
        </pc:spChg>
        <pc:graphicFrameChg chg="del mod modGraphic">
          <ac:chgData name="Driver, Aubree" userId="edc7613e-4143-4bd8-8fed-19c392f4207b" providerId="ADAL" clId="{9CA9A945-47A6-439E-9B98-62629A4EB2D3}" dt="2019-07-23T16:08:36.111" v="389" actId="478"/>
          <ac:graphicFrameMkLst>
            <pc:docMk/>
            <pc:sldMk cId="4197788088" sldId="271"/>
            <ac:graphicFrameMk id="6" creationId="{C2CB4EE7-F573-4AC9-B4CC-34434561D4A0}"/>
          </ac:graphicFrameMkLst>
        </pc:graphicFrameChg>
        <pc:picChg chg="mod">
          <ac:chgData name="Driver, Aubree" userId="edc7613e-4143-4bd8-8fed-19c392f4207b" providerId="ADAL" clId="{9CA9A945-47A6-439E-9B98-62629A4EB2D3}" dt="2019-07-23T14:56:15.952" v="7" actId="1076"/>
          <ac:picMkLst>
            <pc:docMk/>
            <pc:sldMk cId="4197788088" sldId="271"/>
            <ac:picMk id="4" creationId="{A1AB8B08-3231-4B1C-B348-051E20638462}"/>
          </ac:picMkLst>
        </pc:picChg>
      </pc:sldChg>
      <pc:sldChg chg="del">
        <pc:chgData name="Driver, Aubree" userId="edc7613e-4143-4bd8-8fed-19c392f4207b" providerId="ADAL" clId="{9CA9A945-47A6-439E-9B98-62629A4EB2D3}" dt="2019-07-29T16:50:54.559" v="4112" actId="2696"/>
        <pc:sldMkLst>
          <pc:docMk/>
          <pc:sldMk cId="1387857753" sldId="284"/>
        </pc:sldMkLst>
      </pc:sldChg>
      <pc:sldChg chg="add del">
        <pc:chgData name="Driver, Aubree" userId="edc7613e-4143-4bd8-8fed-19c392f4207b" providerId="ADAL" clId="{9CA9A945-47A6-439E-9B98-62629A4EB2D3}" dt="2019-07-29T16:51:02.515" v="4113" actId="2696"/>
        <pc:sldMkLst>
          <pc:docMk/>
          <pc:sldMk cId="303643909" sldId="285"/>
        </pc:sldMkLst>
      </pc:sldChg>
      <pc:sldChg chg="modSp del">
        <pc:chgData name="Driver, Aubree" userId="edc7613e-4143-4bd8-8fed-19c392f4207b" providerId="ADAL" clId="{9CA9A945-47A6-439E-9B98-62629A4EB2D3}" dt="2019-07-29T16:57:05.071" v="4173" actId="2696"/>
        <pc:sldMkLst>
          <pc:docMk/>
          <pc:sldMk cId="481726906" sldId="286"/>
        </pc:sldMkLst>
        <pc:inkChg chg="mod">
          <ac:chgData name="Driver, Aubree" userId="edc7613e-4143-4bd8-8fed-19c392f4207b" providerId="ADAL" clId="{9CA9A945-47A6-439E-9B98-62629A4EB2D3}" dt="2019-07-29T16:54:39.901" v="4151" actId="1076"/>
          <ac:inkMkLst>
            <pc:docMk/>
            <pc:sldMk cId="481726906" sldId="286"/>
            <ac:inkMk id="9" creationId="{CE973C91-792B-4147-8187-8CC3B37F102D}"/>
          </ac:inkMkLst>
        </pc:inkChg>
      </pc:sldChg>
      <pc:sldChg chg="del addCm delCm">
        <pc:chgData name="Driver, Aubree" userId="edc7613e-4143-4bd8-8fed-19c392f4207b" providerId="ADAL" clId="{9CA9A945-47A6-439E-9B98-62629A4EB2D3}" dt="2019-07-29T16:54:23.172" v="4150" actId="2696"/>
        <pc:sldMkLst>
          <pc:docMk/>
          <pc:sldMk cId="2479948873" sldId="287"/>
        </pc:sldMkLst>
      </pc:sldChg>
      <pc:sldChg chg="del">
        <pc:chgData name="Driver, Aubree" userId="edc7613e-4143-4bd8-8fed-19c392f4207b" providerId="ADAL" clId="{9CA9A945-47A6-439E-9B98-62629A4EB2D3}" dt="2019-07-29T16:53:09.845" v="4130" actId="2696"/>
        <pc:sldMkLst>
          <pc:docMk/>
          <pc:sldMk cId="1999577940" sldId="288"/>
        </pc:sldMkLst>
      </pc:sldChg>
      <pc:sldChg chg="del">
        <pc:chgData name="Driver, Aubree" userId="edc7613e-4143-4bd8-8fed-19c392f4207b" providerId="ADAL" clId="{9CA9A945-47A6-439E-9B98-62629A4EB2D3}" dt="2019-07-29T16:53:13.863" v="4131" actId="2696"/>
        <pc:sldMkLst>
          <pc:docMk/>
          <pc:sldMk cId="2877281992" sldId="289"/>
        </pc:sldMkLst>
      </pc:sldChg>
      <pc:sldChg chg="del">
        <pc:chgData name="Driver, Aubree" userId="edc7613e-4143-4bd8-8fed-19c392f4207b" providerId="ADAL" clId="{9CA9A945-47A6-439E-9B98-62629A4EB2D3}" dt="2019-07-29T17:01:19.573" v="4224" actId="2696"/>
        <pc:sldMkLst>
          <pc:docMk/>
          <pc:sldMk cId="827704635" sldId="290"/>
        </pc:sldMkLst>
      </pc:sldChg>
      <pc:sldChg chg="del">
        <pc:chgData name="Driver, Aubree" userId="edc7613e-4143-4bd8-8fed-19c392f4207b" providerId="ADAL" clId="{9CA9A945-47A6-439E-9B98-62629A4EB2D3}" dt="2019-07-29T17:02:36.814" v="4239" actId="2696"/>
        <pc:sldMkLst>
          <pc:docMk/>
          <pc:sldMk cId="409508415" sldId="291"/>
        </pc:sldMkLst>
      </pc:sldChg>
      <pc:sldChg chg="del">
        <pc:chgData name="Driver, Aubree" userId="edc7613e-4143-4bd8-8fed-19c392f4207b" providerId="ADAL" clId="{9CA9A945-47A6-439E-9B98-62629A4EB2D3}" dt="2019-07-29T17:02:33.384" v="4238" actId="2696"/>
        <pc:sldMkLst>
          <pc:docMk/>
          <pc:sldMk cId="2897824341" sldId="292"/>
        </pc:sldMkLst>
      </pc:sldChg>
      <pc:sldChg chg="del">
        <pc:chgData name="Driver, Aubree" userId="edc7613e-4143-4bd8-8fed-19c392f4207b" providerId="ADAL" clId="{9CA9A945-47A6-439E-9B98-62629A4EB2D3}" dt="2019-07-29T17:01:24.926" v="4225" actId="2696"/>
        <pc:sldMkLst>
          <pc:docMk/>
          <pc:sldMk cId="3852053166" sldId="293"/>
        </pc:sldMkLst>
      </pc:sldChg>
      <pc:sldChg chg="del">
        <pc:chgData name="Driver, Aubree" userId="edc7613e-4143-4bd8-8fed-19c392f4207b" providerId="ADAL" clId="{9CA9A945-47A6-439E-9B98-62629A4EB2D3}" dt="2019-07-29T17:05:00.393" v="4261" actId="2696"/>
        <pc:sldMkLst>
          <pc:docMk/>
          <pc:sldMk cId="1105963347" sldId="294"/>
        </pc:sldMkLst>
      </pc:sldChg>
      <pc:sldChg chg="del">
        <pc:chgData name="Driver, Aubree" userId="edc7613e-4143-4bd8-8fed-19c392f4207b" providerId="ADAL" clId="{9CA9A945-47A6-439E-9B98-62629A4EB2D3}" dt="2019-07-29T17:05:05.477" v="4262" actId="2696"/>
        <pc:sldMkLst>
          <pc:docMk/>
          <pc:sldMk cId="4126348144" sldId="295"/>
        </pc:sldMkLst>
      </pc:sldChg>
      <pc:sldChg chg="del">
        <pc:chgData name="Driver, Aubree" userId="edc7613e-4143-4bd8-8fed-19c392f4207b" providerId="ADAL" clId="{9CA9A945-47A6-439E-9B98-62629A4EB2D3}" dt="2019-07-29T17:07:09.170" v="4284" actId="2696"/>
        <pc:sldMkLst>
          <pc:docMk/>
          <pc:sldMk cId="1041275084" sldId="296"/>
        </pc:sldMkLst>
      </pc:sldChg>
      <pc:sldChg chg="del">
        <pc:chgData name="Driver, Aubree" userId="edc7613e-4143-4bd8-8fed-19c392f4207b" providerId="ADAL" clId="{9CA9A945-47A6-439E-9B98-62629A4EB2D3}" dt="2019-07-29T17:07:38.326" v="4285" actId="2696"/>
        <pc:sldMkLst>
          <pc:docMk/>
          <pc:sldMk cId="47967309" sldId="297"/>
        </pc:sldMkLst>
      </pc:sldChg>
      <pc:sldChg chg="del">
        <pc:chgData name="Driver, Aubree" userId="edc7613e-4143-4bd8-8fed-19c392f4207b" providerId="ADAL" clId="{9CA9A945-47A6-439E-9B98-62629A4EB2D3}" dt="2019-07-29T17:08:37.101" v="4303" actId="2696"/>
        <pc:sldMkLst>
          <pc:docMk/>
          <pc:sldMk cId="3120951968" sldId="298"/>
        </pc:sldMkLst>
      </pc:sldChg>
      <pc:sldChg chg="del">
        <pc:chgData name="Driver, Aubree" userId="edc7613e-4143-4bd8-8fed-19c392f4207b" providerId="ADAL" clId="{9CA9A945-47A6-439E-9B98-62629A4EB2D3}" dt="2019-07-29T17:08:33.546" v="4302" actId="2696"/>
        <pc:sldMkLst>
          <pc:docMk/>
          <pc:sldMk cId="653127138" sldId="299"/>
        </pc:sldMkLst>
      </pc:sldChg>
      <pc:sldChg chg="modSp">
        <pc:chgData name="Driver, Aubree" userId="edc7613e-4143-4bd8-8fed-19c392f4207b" providerId="ADAL" clId="{9CA9A945-47A6-439E-9B98-62629A4EB2D3}" dt="2019-07-23T17:36:55.228" v="1748" actId="2711"/>
        <pc:sldMkLst>
          <pc:docMk/>
          <pc:sldMk cId="2566536368" sldId="302"/>
        </pc:sldMkLst>
        <pc:spChg chg="mod">
          <ac:chgData name="Driver, Aubree" userId="edc7613e-4143-4bd8-8fed-19c392f4207b" providerId="ADAL" clId="{9CA9A945-47A6-439E-9B98-62629A4EB2D3}" dt="2019-07-23T17:36:55.228" v="1748" actId="2711"/>
          <ac:spMkLst>
            <pc:docMk/>
            <pc:sldMk cId="2566536368" sldId="302"/>
            <ac:spMk id="3" creationId="{0B90F10A-EDE4-44EB-AA2E-05DC25D1BC53}"/>
          </ac:spMkLst>
        </pc:spChg>
      </pc:sldChg>
      <pc:sldChg chg="modSp">
        <pc:chgData name="Driver, Aubree" userId="edc7613e-4143-4bd8-8fed-19c392f4207b" providerId="ADAL" clId="{9CA9A945-47A6-439E-9B98-62629A4EB2D3}" dt="2019-07-23T16:07:52.676" v="388" actId="1076"/>
        <pc:sldMkLst>
          <pc:docMk/>
          <pc:sldMk cId="2694904036" sldId="316"/>
        </pc:sldMkLst>
        <pc:spChg chg="mod">
          <ac:chgData name="Driver, Aubree" userId="edc7613e-4143-4bd8-8fed-19c392f4207b" providerId="ADAL" clId="{9CA9A945-47A6-439E-9B98-62629A4EB2D3}" dt="2019-07-23T16:07:51.290" v="387" actId="1076"/>
          <ac:spMkLst>
            <pc:docMk/>
            <pc:sldMk cId="2694904036" sldId="316"/>
            <ac:spMk id="2" creationId="{DD01349D-D03F-4FC5-9705-E84FDA6CD6A0}"/>
          </ac:spMkLst>
        </pc:spChg>
        <pc:picChg chg="mod">
          <ac:chgData name="Driver, Aubree" userId="edc7613e-4143-4bd8-8fed-19c392f4207b" providerId="ADAL" clId="{9CA9A945-47A6-439E-9B98-62629A4EB2D3}" dt="2019-07-23T16:07:52.676" v="388" actId="1076"/>
          <ac:picMkLst>
            <pc:docMk/>
            <pc:sldMk cId="2694904036" sldId="316"/>
            <ac:picMk id="4" creationId="{BBF666A5-1F1B-44EA-AA3C-C688C07A506F}"/>
          </ac:picMkLst>
        </pc:picChg>
      </pc:sldChg>
      <pc:sldChg chg="del ord addCm modCm">
        <pc:chgData name="Driver, Aubree" userId="edc7613e-4143-4bd8-8fed-19c392f4207b" providerId="ADAL" clId="{9CA9A945-47A6-439E-9B98-62629A4EB2D3}" dt="2019-07-29T16:45:40.772" v="4075" actId="2696"/>
        <pc:sldMkLst>
          <pc:docMk/>
          <pc:sldMk cId="2503256832" sldId="317"/>
        </pc:sldMkLst>
      </pc:sldChg>
      <pc:sldChg chg="addCm delCm modCm">
        <pc:chgData name="Driver, Aubree" userId="edc7613e-4143-4bd8-8fed-19c392f4207b" providerId="ADAL" clId="{9CA9A945-47A6-439E-9B98-62629A4EB2D3}" dt="2019-07-29T16:46:25.611" v="4077" actId="1592"/>
        <pc:sldMkLst>
          <pc:docMk/>
          <pc:sldMk cId="727021937" sldId="318"/>
        </pc:sldMkLst>
      </pc:sldChg>
      <pc:sldChg chg="addCm delCm modCm">
        <pc:chgData name="Driver, Aubree" userId="edc7613e-4143-4bd8-8fed-19c392f4207b" providerId="ADAL" clId="{9CA9A945-47A6-439E-9B98-62629A4EB2D3}" dt="2019-07-26T15:39:05.644" v="4000" actId="1592"/>
        <pc:sldMkLst>
          <pc:docMk/>
          <pc:sldMk cId="2223718406" sldId="319"/>
        </pc:sldMkLst>
      </pc:sldChg>
      <pc:sldChg chg="modSp modAnim">
        <pc:chgData name="Driver, Aubree" userId="edc7613e-4143-4bd8-8fed-19c392f4207b" providerId="ADAL" clId="{9CA9A945-47A6-439E-9B98-62629A4EB2D3}" dt="2019-07-30T15:51:59.459" v="4363"/>
        <pc:sldMkLst>
          <pc:docMk/>
          <pc:sldMk cId="622681433" sldId="323"/>
        </pc:sldMkLst>
        <pc:spChg chg="mod">
          <ac:chgData name="Driver, Aubree" userId="edc7613e-4143-4bd8-8fed-19c392f4207b" providerId="ADAL" clId="{9CA9A945-47A6-439E-9B98-62629A4EB2D3}" dt="2019-07-29T17:12:57.825" v="4325" actId="20578"/>
          <ac:spMkLst>
            <pc:docMk/>
            <pc:sldMk cId="622681433" sldId="323"/>
            <ac:spMk id="3" creationId="{F0D67178-3454-4823-A169-B7B8DDB7B073}"/>
          </ac:spMkLst>
        </pc:spChg>
      </pc:sldChg>
      <pc:sldChg chg="modSp add addCm delCm modCm">
        <pc:chgData name="Driver, Aubree" userId="edc7613e-4143-4bd8-8fed-19c392f4207b" providerId="ADAL" clId="{9CA9A945-47A6-439E-9B98-62629A4EB2D3}" dt="2019-07-29T16:45:54.235" v="4076" actId="1592"/>
        <pc:sldMkLst>
          <pc:docMk/>
          <pc:sldMk cId="820141884" sldId="328"/>
        </pc:sldMkLst>
        <pc:spChg chg="mod">
          <ac:chgData name="Driver, Aubree" userId="edc7613e-4143-4bd8-8fed-19c392f4207b" providerId="ADAL" clId="{9CA9A945-47A6-439E-9B98-62629A4EB2D3}" dt="2019-07-29T16:44:21.374" v="4069" actId="20577"/>
          <ac:spMkLst>
            <pc:docMk/>
            <pc:sldMk cId="820141884" sldId="328"/>
            <ac:spMk id="2" creationId="{FD75FB1D-F7F7-447F-B64C-3C611FE26AF7}"/>
          </ac:spMkLst>
        </pc:spChg>
        <pc:spChg chg="mod">
          <ac:chgData name="Driver, Aubree" userId="edc7613e-4143-4bd8-8fed-19c392f4207b" providerId="ADAL" clId="{9CA9A945-47A6-439E-9B98-62629A4EB2D3}" dt="2019-07-23T16:24:09.425" v="556" actId="12"/>
          <ac:spMkLst>
            <pc:docMk/>
            <pc:sldMk cId="820141884" sldId="328"/>
            <ac:spMk id="3" creationId="{9CD31BC4-87BB-4B86-825B-02343C76F3BE}"/>
          </ac:spMkLst>
        </pc:spChg>
        <pc:picChg chg="mod">
          <ac:chgData name="Driver, Aubree" userId="edc7613e-4143-4bd8-8fed-19c392f4207b" providerId="ADAL" clId="{9CA9A945-47A6-439E-9B98-62629A4EB2D3}" dt="2019-07-23T16:05:36.083" v="256" actId="1076"/>
          <ac:picMkLst>
            <pc:docMk/>
            <pc:sldMk cId="820141884" sldId="328"/>
            <ac:picMk id="4" creationId="{32B0121B-4C35-420F-9D67-965B3043AFF0}"/>
          </ac:picMkLst>
        </pc:picChg>
      </pc:sldChg>
      <pc:sldChg chg="addSp modSp add addCm delCm modCm">
        <pc:chgData name="Driver, Aubree" userId="edc7613e-4143-4bd8-8fed-19c392f4207b" providerId="ADAL" clId="{9CA9A945-47A6-439E-9B98-62629A4EB2D3}" dt="2019-07-29T16:45:32.949" v="4074" actId="1592"/>
        <pc:sldMkLst>
          <pc:docMk/>
          <pc:sldMk cId="3236107931" sldId="329"/>
        </pc:sldMkLst>
        <pc:spChg chg="mod">
          <ac:chgData name="Driver, Aubree" userId="edc7613e-4143-4bd8-8fed-19c392f4207b" providerId="ADAL" clId="{9CA9A945-47A6-439E-9B98-62629A4EB2D3}" dt="2019-07-26T14:26:39.493" v="3927" actId="20577"/>
          <ac:spMkLst>
            <pc:docMk/>
            <pc:sldMk cId="3236107931" sldId="329"/>
            <ac:spMk id="2" creationId="{CC7C025A-CC5A-4746-9B24-D660DDDB912A}"/>
          </ac:spMkLst>
        </pc:spChg>
        <pc:spChg chg="mod">
          <ac:chgData name="Driver, Aubree" userId="edc7613e-4143-4bd8-8fed-19c392f4207b" providerId="ADAL" clId="{9CA9A945-47A6-439E-9B98-62629A4EB2D3}" dt="2019-07-29T16:45:10.651" v="4072" actId="255"/>
          <ac:spMkLst>
            <pc:docMk/>
            <pc:sldMk cId="3236107931" sldId="329"/>
            <ac:spMk id="3" creationId="{B558D53D-CA29-463E-BCBE-D3A2C1C530E3}"/>
          </ac:spMkLst>
        </pc:spChg>
        <pc:spChg chg="mod">
          <ac:chgData name="Driver, Aubree" userId="edc7613e-4143-4bd8-8fed-19c392f4207b" providerId="ADAL" clId="{9CA9A945-47A6-439E-9B98-62629A4EB2D3}" dt="2019-07-23T16:27:40.489" v="595" actId="20577"/>
          <ac:spMkLst>
            <pc:docMk/>
            <pc:sldMk cId="3236107931" sldId="329"/>
            <ac:spMk id="4" creationId="{062764E4-A22A-4556-8631-C737E711511C}"/>
          </ac:spMkLst>
        </pc:spChg>
        <pc:spChg chg="add mod">
          <ac:chgData name="Driver, Aubree" userId="edc7613e-4143-4bd8-8fed-19c392f4207b" providerId="ADAL" clId="{9CA9A945-47A6-439E-9B98-62629A4EB2D3}" dt="2019-07-26T14:27:34.874" v="3935" actId="1076"/>
          <ac:spMkLst>
            <pc:docMk/>
            <pc:sldMk cId="3236107931" sldId="329"/>
            <ac:spMk id="7" creationId="{6A5A3A91-2B41-482F-8621-DF228596D9A6}"/>
          </ac:spMkLst>
        </pc:spChg>
        <pc:picChg chg="add mod">
          <ac:chgData name="Driver, Aubree" userId="edc7613e-4143-4bd8-8fed-19c392f4207b" providerId="ADAL" clId="{9CA9A945-47A6-439E-9B98-62629A4EB2D3}" dt="2019-07-29T16:45:17.889" v="4073" actId="1076"/>
          <ac:picMkLst>
            <pc:docMk/>
            <pc:sldMk cId="3236107931" sldId="329"/>
            <ac:picMk id="5" creationId="{E375D101-66CD-4EFC-80A7-B782D08B3A78}"/>
          </ac:picMkLst>
        </pc:picChg>
        <pc:picChg chg="add mod">
          <ac:chgData name="Driver, Aubree" userId="edc7613e-4143-4bd8-8fed-19c392f4207b" providerId="ADAL" clId="{9CA9A945-47A6-439E-9B98-62629A4EB2D3}" dt="2019-07-26T14:26:58.188" v="3932" actId="1076"/>
          <ac:picMkLst>
            <pc:docMk/>
            <pc:sldMk cId="3236107931" sldId="329"/>
            <ac:picMk id="6" creationId="{B41B0B43-55E7-48DE-A985-E2BB30C72616}"/>
          </ac:picMkLst>
        </pc:picChg>
      </pc:sldChg>
      <pc:sldChg chg="modSp add">
        <pc:chgData name="Driver, Aubree" userId="edc7613e-4143-4bd8-8fed-19c392f4207b" providerId="ADAL" clId="{9CA9A945-47A6-439E-9B98-62629A4EB2D3}" dt="2019-07-26T14:28:24.382" v="3940" actId="20577"/>
        <pc:sldMkLst>
          <pc:docMk/>
          <pc:sldMk cId="1520742601" sldId="330"/>
        </pc:sldMkLst>
        <pc:spChg chg="mod">
          <ac:chgData name="Driver, Aubree" userId="edc7613e-4143-4bd8-8fed-19c392f4207b" providerId="ADAL" clId="{9CA9A945-47A6-439E-9B98-62629A4EB2D3}" dt="2019-07-26T14:28:24.382" v="3940" actId="20577"/>
          <ac:spMkLst>
            <pc:docMk/>
            <pc:sldMk cId="1520742601" sldId="330"/>
            <ac:spMk id="2" creationId="{CC7C025A-CC5A-4746-9B24-D660DDDB912A}"/>
          </ac:spMkLst>
        </pc:spChg>
        <pc:spChg chg="mod">
          <ac:chgData name="Driver, Aubree" userId="edc7613e-4143-4bd8-8fed-19c392f4207b" providerId="ADAL" clId="{9CA9A945-47A6-439E-9B98-62629A4EB2D3}" dt="2019-07-23T16:46:55.357" v="888" actId="1076"/>
          <ac:spMkLst>
            <pc:docMk/>
            <pc:sldMk cId="1520742601" sldId="330"/>
            <ac:spMk id="3" creationId="{B558D53D-CA29-463E-BCBE-D3A2C1C530E3}"/>
          </ac:spMkLst>
        </pc:spChg>
      </pc:sldChg>
      <pc:sldChg chg="addSp delSp modSp add ord">
        <pc:chgData name="Driver, Aubree" userId="edc7613e-4143-4bd8-8fed-19c392f4207b" providerId="ADAL" clId="{9CA9A945-47A6-439E-9B98-62629A4EB2D3}" dt="2019-07-26T14:28:20.295" v="3939" actId="20577"/>
        <pc:sldMkLst>
          <pc:docMk/>
          <pc:sldMk cId="803605643" sldId="331"/>
        </pc:sldMkLst>
        <pc:spChg chg="mod">
          <ac:chgData name="Driver, Aubree" userId="edc7613e-4143-4bd8-8fed-19c392f4207b" providerId="ADAL" clId="{9CA9A945-47A6-439E-9B98-62629A4EB2D3}" dt="2019-07-26T14:28:20.295" v="3939" actId="20577"/>
          <ac:spMkLst>
            <pc:docMk/>
            <pc:sldMk cId="803605643" sldId="331"/>
            <ac:spMk id="2" creationId="{CC7C025A-CC5A-4746-9B24-D660DDDB912A}"/>
          </ac:spMkLst>
        </pc:spChg>
        <pc:spChg chg="mod">
          <ac:chgData name="Driver, Aubree" userId="edc7613e-4143-4bd8-8fed-19c392f4207b" providerId="ADAL" clId="{9CA9A945-47A6-439E-9B98-62629A4EB2D3}" dt="2019-07-23T16:54:11.771" v="971" actId="255"/>
          <ac:spMkLst>
            <pc:docMk/>
            <pc:sldMk cId="803605643" sldId="331"/>
            <ac:spMk id="3" creationId="{B558D53D-CA29-463E-BCBE-D3A2C1C530E3}"/>
          </ac:spMkLst>
        </pc:spChg>
        <pc:graphicFrameChg chg="add del">
          <ac:chgData name="Driver, Aubree" userId="edc7613e-4143-4bd8-8fed-19c392f4207b" providerId="ADAL" clId="{9CA9A945-47A6-439E-9B98-62629A4EB2D3}" dt="2019-07-23T16:50:08.054" v="900"/>
          <ac:graphicFrameMkLst>
            <pc:docMk/>
            <pc:sldMk cId="803605643" sldId="331"/>
            <ac:graphicFrameMk id="5" creationId="{646A8EF5-1B71-4E51-9FED-3D261739AC8B}"/>
          </ac:graphicFrameMkLst>
        </pc:graphicFrameChg>
      </pc:sldChg>
      <pc:sldChg chg="modSp add ord">
        <pc:chgData name="Driver, Aubree" userId="edc7613e-4143-4bd8-8fed-19c392f4207b" providerId="ADAL" clId="{9CA9A945-47A6-439E-9B98-62629A4EB2D3}" dt="2019-07-29T16:46:43.152" v="4079" actId="1076"/>
        <pc:sldMkLst>
          <pc:docMk/>
          <pc:sldMk cId="3030124234" sldId="332"/>
        </pc:sldMkLst>
        <pc:spChg chg="mod">
          <ac:chgData name="Driver, Aubree" userId="edc7613e-4143-4bd8-8fed-19c392f4207b" providerId="ADAL" clId="{9CA9A945-47A6-439E-9B98-62629A4EB2D3}" dt="2019-07-26T14:28:28.773" v="3941" actId="20577"/>
          <ac:spMkLst>
            <pc:docMk/>
            <pc:sldMk cId="3030124234" sldId="332"/>
            <ac:spMk id="2" creationId="{CC7C025A-CC5A-4746-9B24-D660DDDB912A}"/>
          </ac:spMkLst>
        </pc:spChg>
        <pc:spChg chg="mod">
          <ac:chgData name="Driver, Aubree" userId="edc7613e-4143-4bd8-8fed-19c392f4207b" providerId="ADAL" clId="{9CA9A945-47A6-439E-9B98-62629A4EB2D3}" dt="2019-07-29T16:46:43.152" v="4079" actId="1076"/>
          <ac:spMkLst>
            <pc:docMk/>
            <pc:sldMk cId="3030124234" sldId="332"/>
            <ac:spMk id="3" creationId="{B558D53D-CA29-463E-BCBE-D3A2C1C530E3}"/>
          </ac:spMkLst>
        </pc:spChg>
      </pc:sldChg>
      <pc:sldChg chg="addSp delSp modSp add ord">
        <pc:chgData name="Driver, Aubree" userId="edc7613e-4143-4bd8-8fed-19c392f4207b" providerId="ADAL" clId="{9CA9A945-47A6-439E-9B98-62629A4EB2D3}" dt="2019-07-29T16:46:52.620" v="4080" actId="20577"/>
        <pc:sldMkLst>
          <pc:docMk/>
          <pc:sldMk cId="1872834214" sldId="333"/>
        </pc:sldMkLst>
        <pc:spChg chg="mod">
          <ac:chgData name="Driver, Aubree" userId="edc7613e-4143-4bd8-8fed-19c392f4207b" providerId="ADAL" clId="{9CA9A945-47A6-439E-9B98-62629A4EB2D3}" dt="2019-07-29T16:46:52.620" v="4080" actId="20577"/>
          <ac:spMkLst>
            <pc:docMk/>
            <pc:sldMk cId="1872834214" sldId="333"/>
            <ac:spMk id="2" creationId="{CC7C025A-CC5A-4746-9B24-D660DDDB912A}"/>
          </ac:spMkLst>
        </pc:spChg>
        <pc:spChg chg="mod">
          <ac:chgData name="Driver, Aubree" userId="edc7613e-4143-4bd8-8fed-19c392f4207b" providerId="ADAL" clId="{9CA9A945-47A6-439E-9B98-62629A4EB2D3}" dt="2019-07-26T14:29:54.306" v="3949" actId="962"/>
          <ac:spMkLst>
            <pc:docMk/>
            <pc:sldMk cId="1872834214" sldId="333"/>
            <ac:spMk id="3" creationId="{B558D53D-CA29-463E-BCBE-D3A2C1C530E3}"/>
          </ac:spMkLst>
        </pc:spChg>
        <pc:picChg chg="add del mod">
          <ac:chgData name="Driver, Aubree" userId="edc7613e-4143-4bd8-8fed-19c392f4207b" providerId="ADAL" clId="{9CA9A945-47A6-439E-9B98-62629A4EB2D3}" dt="2019-07-26T14:29:07.346" v="3945" actId="478"/>
          <ac:picMkLst>
            <pc:docMk/>
            <pc:sldMk cId="1872834214" sldId="333"/>
            <ac:picMk id="5" creationId="{B7E33624-08DA-4B17-BB2E-073E2643B09A}"/>
          </ac:picMkLst>
        </pc:picChg>
        <pc:picChg chg="add mod">
          <ac:chgData name="Driver, Aubree" userId="edc7613e-4143-4bd8-8fed-19c392f4207b" providerId="ADAL" clId="{9CA9A945-47A6-439E-9B98-62629A4EB2D3}" dt="2019-07-26T15:38:52.980" v="3999" actId="1076"/>
          <ac:picMkLst>
            <pc:docMk/>
            <pc:sldMk cId="1872834214" sldId="333"/>
            <ac:picMk id="7" creationId="{135678B3-D49B-471C-A6F0-7008A5C6C55C}"/>
          </ac:picMkLst>
        </pc:picChg>
      </pc:sldChg>
      <pc:sldChg chg="addSp modSp add ord">
        <pc:chgData name="Driver, Aubree" userId="edc7613e-4143-4bd8-8fed-19c392f4207b" providerId="ADAL" clId="{9CA9A945-47A6-439E-9B98-62629A4EB2D3}" dt="2019-07-29T16:46:59.635" v="4081" actId="20577"/>
        <pc:sldMkLst>
          <pc:docMk/>
          <pc:sldMk cId="2420504371" sldId="334"/>
        </pc:sldMkLst>
        <pc:spChg chg="mod">
          <ac:chgData name="Driver, Aubree" userId="edc7613e-4143-4bd8-8fed-19c392f4207b" providerId="ADAL" clId="{9CA9A945-47A6-439E-9B98-62629A4EB2D3}" dt="2019-07-29T16:46:59.635" v="4081" actId="20577"/>
          <ac:spMkLst>
            <pc:docMk/>
            <pc:sldMk cId="2420504371" sldId="334"/>
            <ac:spMk id="2" creationId="{CC7C025A-CC5A-4746-9B24-D660DDDB912A}"/>
          </ac:spMkLst>
        </pc:spChg>
        <pc:spChg chg="mod">
          <ac:chgData name="Driver, Aubree" userId="edc7613e-4143-4bd8-8fed-19c392f4207b" providerId="ADAL" clId="{9CA9A945-47A6-439E-9B98-62629A4EB2D3}" dt="2019-07-26T15:36:13.644" v="3994" actId="14100"/>
          <ac:spMkLst>
            <pc:docMk/>
            <pc:sldMk cId="2420504371" sldId="334"/>
            <ac:spMk id="3" creationId="{B558D53D-CA29-463E-BCBE-D3A2C1C530E3}"/>
          </ac:spMkLst>
        </pc:spChg>
        <pc:picChg chg="add mod">
          <ac:chgData name="Driver, Aubree" userId="edc7613e-4143-4bd8-8fed-19c392f4207b" providerId="ADAL" clId="{9CA9A945-47A6-439E-9B98-62629A4EB2D3}" dt="2019-07-26T15:36:04.260" v="3992" actId="1076"/>
          <ac:picMkLst>
            <pc:docMk/>
            <pc:sldMk cId="2420504371" sldId="334"/>
            <ac:picMk id="6" creationId="{E1B57E7C-D856-4516-A1E6-C4EED80E9F6F}"/>
          </ac:picMkLst>
        </pc:picChg>
        <pc:picChg chg="add mod">
          <ac:chgData name="Driver, Aubree" userId="edc7613e-4143-4bd8-8fed-19c392f4207b" providerId="ADAL" clId="{9CA9A945-47A6-439E-9B98-62629A4EB2D3}" dt="2019-07-26T15:36:21.028" v="3995" actId="1076"/>
          <ac:picMkLst>
            <pc:docMk/>
            <pc:sldMk cId="2420504371" sldId="334"/>
            <ac:picMk id="8" creationId="{236AA7EC-3570-4749-9048-48E450999440}"/>
          </ac:picMkLst>
        </pc:picChg>
        <pc:picChg chg="add mod">
          <ac:chgData name="Driver, Aubree" userId="edc7613e-4143-4bd8-8fed-19c392f4207b" providerId="ADAL" clId="{9CA9A945-47A6-439E-9B98-62629A4EB2D3}" dt="2019-07-26T15:36:22.900" v="3996" actId="1076"/>
          <ac:picMkLst>
            <pc:docMk/>
            <pc:sldMk cId="2420504371" sldId="334"/>
            <ac:picMk id="10" creationId="{D7DFE96B-04EB-40DB-8846-615794D39516}"/>
          </ac:picMkLst>
        </pc:picChg>
      </pc:sldChg>
      <pc:sldChg chg="addSp modSp add ord">
        <pc:chgData name="Driver, Aubree" userId="edc7613e-4143-4bd8-8fed-19c392f4207b" providerId="ADAL" clId="{9CA9A945-47A6-439E-9B98-62629A4EB2D3}" dt="2019-07-30T16:10:58.931" v="4369" actId="122"/>
        <pc:sldMkLst>
          <pc:docMk/>
          <pc:sldMk cId="593454442" sldId="335"/>
        </pc:sldMkLst>
        <pc:spChg chg="mod">
          <ac:chgData name="Driver, Aubree" userId="edc7613e-4143-4bd8-8fed-19c392f4207b" providerId="ADAL" clId="{9CA9A945-47A6-439E-9B98-62629A4EB2D3}" dt="2019-07-30T16:10:58.931" v="4369" actId="122"/>
          <ac:spMkLst>
            <pc:docMk/>
            <pc:sldMk cId="593454442" sldId="335"/>
            <ac:spMk id="2" creationId="{CC7C025A-CC5A-4746-9B24-D660DDDB912A}"/>
          </ac:spMkLst>
        </pc:spChg>
        <pc:spChg chg="mod">
          <ac:chgData name="Driver, Aubree" userId="edc7613e-4143-4bd8-8fed-19c392f4207b" providerId="ADAL" clId="{9CA9A945-47A6-439E-9B98-62629A4EB2D3}" dt="2019-07-26T15:39:51.172" v="4008" actId="1076"/>
          <ac:spMkLst>
            <pc:docMk/>
            <pc:sldMk cId="593454442" sldId="335"/>
            <ac:spMk id="3" creationId="{B558D53D-CA29-463E-BCBE-D3A2C1C530E3}"/>
          </ac:spMkLst>
        </pc:spChg>
        <pc:picChg chg="add mod">
          <ac:chgData name="Driver, Aubree" userId="edc7613e-4143-4bd8-8fed-19c392f4207b" providerId="ADAL" clId="{9CA9A945-47A6-439E-9B98-62629A4EB2D3}" dt="2019-07-26T15:39:48.892" v="4007" actId="1076"/>
          <ac:picMkLst>
            <pc:docMk/>
            <pc:sldMk cId="593454442" sldId="335"/>
            <ac:picMk id="5" creationId="{FCA26AD1-38E8-4344-A4E3-1C1859D9A31C}"/>
          </ac:picMkLst>
        </pc:picChg>
      </pc:sldChg>
      <pc:sldChg chg="modSp add ord">
        <pc:chgData name="Driver, Aubree" userId="edc7613e-4143-4bd8-8fed-19c392f4207b" providerId="ADAL" clId="{9CA9A945-47A6-439E-9B98-62629A4EB2D3}" dt="2019-07-26T15:41:09.667" v="4019" actId="20577"/>
        <pc:sldMkLst>
          <pc:docMk/>
          <pc:sldMk cId="3767206798" sldId="336"/>
        </pc:sldMkLst>
        <pc:spChg chg="mod">
          <ac:chgData name="Driver, Aubree" userId="edc7613e-4143-4bd8-8fed-19c392f4207b" providerId="ADAL" clId="{9CA9A945-47A6-439E-9B98-62629A4EB2D3}" dt="2019-07-26T15:41:09.667" v="4019" actId="20577"/>
          <ac:spMkLst>
            <pc:docMk/>
            <pc:sldMk cId="3767206798" sldId="336"/>
            <ac:spMk id="2" creationId="{CC7C025A-CC5A-4746-9B24-D660DDDB912A}"/>
          </ac:spMkLst>
        </pc:spChg>
        <pc:spChg chg="mod">
          <ac:chgData name="Driver, Aubree" userId="edc7613e-4143-4bd8-8fed-19c392f4207b" providerId="ADAL" clId="{9CA9A945-47A6-439E-9B98-62629A4EB2D3}" dt="2019-07-23T17:33:11.756" v="1738" actId="14100"/>
          <ac:spMkLst>
            <pc:docMk/>
            <pc:sldMk cId="3767206798" sldId="336"/>
            <ac:spMk id="3" creationId="{B558D53D-CA29-463E-BCBE-D3A2C1C530E3}"/>
          </ac:spMkLst>
        </pc:spChg>
      </pc:sldChg>
      <pc:sldChg chg="addSp modSp add ord">
        <pc:chgData name="Driver, Aubree" userId="edc7613e-4143-4bd8-8fed-19c392f4207b" providerId="ADAL" clId="{9CA9A945-47A6-439E-9B98-62629A4EB2D3}" dt="2019-07-30T16:14:06.696" v="4371" actId="122"/>
        <pc:sldMkLst>
          <pc:docMk/>
          <pc:sldMk cId="4125500234" sldId="337"/>
        </pc:sldMkLst>
        <pc:spChg chg="mod">
          <ac:chgData name="Driver, Aubree" userId="edc7613e-4143-4bd8-8fed-19c392f4207b" providerId="ADAL" clId="{9CA9A945-47A6-439E-9B98-62629A4EB2D3}" dt="2019-07-30T16:14:06.696" v="4371" actId="122"/>
          <ac:spMkLst>
            <pc:docMk/>
            <pc:sldMk cId="4125500234" sldId="337"/>
            <ac:spMk id="2" creationId="{CC7C025A-CC5A-4746-9B24-D660DDDB912A}"/>
          </ac:spMkLst>
        </pc:spChg>
        <pc:spChg chg="mod">
          <ac:chgData name="Driver, Aubree" userId="edc7613e-4143-4bd8-8fed-19c392f4207b" providerId="ADAL" clId="{9CA9A945-47A6-439E-9B98-62629A4EB2D3}" dt="2019-07-26T15:43:26.008" v="4041" actId="255"/>
          <ac:spMkLst>
            <pc:docMk/>
            <pc:sldMk cId="4125500234" sldId="337"/>
            <ac:spMk id="3" creationId="{B558D53D-CA29-463E-BCBE-D3A2C1C530E3}"/>
          </ac:spMkLst>
        </pc:spChg>
        <pc:picChg chg="add mod">
          <ac:chgData name="Driver, Aubree" userId="edc7613e-4143-4bd8-8fed-19c392f4207b" providerId="ADAL" clId="{9CA9A945-47A6-439E-9B98-62629A4EB2D3}" dt="2019-07-26T15:43:06.652" v="4037" actId="1076"/>
          <ac:picMkLst>
            <pc:docMk/>
            <pc:sldMk cId="4125500234" sldId="337"/>
            <ac:picMk id="6" creationId="{06E78B7F-C9CF-4B48-9EA8-58C1867E195C}"/>
          </ac:picMkLst>
        </pc:picChg>
      </pc:sldChg>
      <pc:sldChg chg="addSp delSp modSp add ord">
        <pc:chgData name="Driver, Aubree" userId="edc7613e-4143-4bd8-8fed-19c392f4207b" providerId="ADAL" clId="{9CA9A945-47A6-439E-9B98-62629A4EB2D3}" dt="2019-07-29T16:47:31.848" v="4083" actId="27636"/>
        <pc:sldMkLst>
          <pc:docMk/>
          <pc:sldMk cId="2145200917" sldId="338"/>
        </pc:sldMkLst>
        <pc:spChg chg="add del mod">
          <ac:chgData name="Driver, Aubree" userId="edc7613e-4143-4bd8-8fed-19c392f4207b" providerId="ADAL" clId="{9CA9A945-47A6-439E-9B98-62629A4EB2D3}" dt="2019-07-26T15:43:47.229" v="4050" actId="20577"/>
          <ac:spMkLst>
            <pc:docMk/>
            <pc:sldMk cId="2145200917" sldId="338"/>
            <ac:spMk id="2" creationId="{CC7C025A-CC5A-4746-9B24-D660DDDB912A}"/>
          </ac:spMkLst>
        </pc:spChg>
        <pc:spChg chg="mod">
          <ac:chgData name="Driver, Aubree" userId="edc7613e-4143-4bd8-8fed-19c392f4207b" providerId="ADAL" clId="{9CA9A945-47A6-439E-9B98-62629A4EB2D3}" dt="2019-07-29T16:47:31.848" v="4083" actId="27636"/>
          <ac:spMkLst>
            <pc:docMk/>
            <pc:sldMk cId="2145200917" sldId="338"/>
            <ac:spMk id="3" creationId="{B558D53D-CA29-463E-BCBE-D3A2C1C530E3}"/>
          </ac:spMkLst>
        </pc:spChg>
        <pc:spChg chg="add del">
          <ac:chgData name="Driver, Aubree" userId="edc7613e-4143-4bd8-8fed-19c392f4207b" providerId="ADAL" clId="{9CA9A945-47A6-439E-9B98-62629A4EB2D3}" dt="2019-07-24T16:46:28.576" v="1834"/>
          <ac:spMkLst>
            <pc:docMk/>
            <pc:sldMk cId="2145200917" sldId="338"/>
            <ac:spMk id="5" creationId="{0CCD3C6E-185D-422A-BE01-FC4DAF3DD3C7}"/>
          </ac:spMkLst>
        </pc:spChg>
        <pc:spChg chg="add del">
          <ac:chgData name="Driver, Aubree" userId="edc7613e-4143-4bd8-8fed-19c392f4207b" providerId="ADAL" clId="{9CA9A945-47A6-439E-9B98-62629A4EB2D3}" dt="2019-07-24T16:46:35.202" v="1836"/>
          <ac:spMkLst>
            <pc:docMk/>
            <pc:sldMk cId="2145200917" sldId="338"/>
            <ac:spMk id="6" creationId="{25695723-7796-41D7-B3D3-A26B1701699D}"/>
          </ac:spMkLst>
        </pc:spChg>
        <pc:spChg chg="add del mod">
          <ac:chgData name="Driver, Aubree" userId="edc7613e-4143-4bd8-8fed-19c392f4207b" providerId="ADAL" clId="{9CA9A945-47A6-439E-9B98-62629A4EB2D3}" dt="2019-07-24T16:46:45.587" v="1840" actId="478"/>
          <ac:spMkLst>
            <pc:docMk/>
            <pc:sldMk cId="2145200917" sldId="338"/>
            <ac:spMk id="8" creationId="{80CED3D0-ED70-4E2A-AFC0-7499824E942B}"/>
          </ac:spMkLst>
        </pc:spChg>
        <pc:spChg chg="add del">
          <ac:chgData name="Driver, Aubree" userId="edc7613e-4143-4bd8-8fed-19c392f4207b" providerId="ADAL" clId="{9CA9A945-47A6-439E-9B98-62629A4EB2D3}" dt="2019-07-24T16:46:45.035" v="1839"/>
          <ac:spMkLst>
            <pc:docMk/>
            <pc:sldMk cId="2145200917" sldId="338"/>
            <ac:spMk id="9" creationId="{38C62D91-ECE1-4EDF-8EDE-A5078442BB91}"/>
          </ac:spMkLst>
        </pc:spChg>
      </pc:sldChg>
      <pc:sldChg chg="addSp modSp add ord">
        <pc:chgData name="Driver, Aubree" userId="edc7613e-4143-4bd8-8fed-19c392f4207b" providerId="ADAL" clId="{9CA9A945-47A6-439E-9B98-62629A4EB2D3}" dt="2019-07-30T16:16:12.874" v="4372" actId="255"/>
        <pc:sldMkLst>
          <pc:docMk/>
          <pc:sldMk cId="436588216" sldId="339"/>
        </pc:sldMkLst>
        <pc:spChg chg="mod">
          <ac:chgData name="Driver, Aubree" userId="edc7613e-4143-4bd8-8fed-19c392f4207b" providerId="ADAL" clId="{9CA9A945-47A6-439E-9B98-62629A4EB2D3}" dt="2019-07-30T16:16:12.874" v="4372" actId="255"/>
          <ac:spMkLst>
            <pc:docMk/>
            <pc:sldMk cId="436588216" sldId="339"/>
            <ac:spMk id="2" creationId="{CC7C025A-CC5A-4746-9B24-D660DDDB912A}"/>
          </ac:spMkLst>
        </pc:spChg>
        <pc:spChg chg="mod">
          <ac:chgData name="Driver, Aubree" userId="edc7613e-4143-4bd8-8fed-19c392f4207b" providerId="ADAL" clId="{9CA9A945-47A6-439E-9B98-62629A4EB2D3}" dt="2019-07-26T15:45:05.932" v="4065" actId="14100"/>
          <ac:spMkLst>
            <pc:docMk/>
            <pc:sldMk cId="436588216" sldId="339"/>
            <ac:spMk id="3" creationId="{B558D53D-CA29-463E-BCBE-D3A2C1C530E3}"/>
          </ac:spMkLst>
        </pc:spChg>
        <pc:picChg chg="add mod">
          <ac:chgData name="Driver, Aubree" userId="edc7613e-4143-4bd8-8fed-19c392f4207b" providerId="ADAL" clId="{9CA9A945-47A6-439E-9B98-62629A4EB2D3}" dt="2019-07-26T15:45:09.420" v="4066" actId="1076"/>
          <ac:picMkLst>
            <pc:docMk/>
            <pc:sldMk cId="436588216" sldId="339"/>
            <ac:picMk id="5" creationId="{21164256-3CE2-4E2B-B604-B0CCA6DBE423}"/>
          </ac:picMkLst>
        </pc:picChg>
      </pc:sldChg>
      <pc:sldChg chg="addSp delSp modSp add ord">
        <pc:chgData name="Driver, Aubree" userId="edc7613e-4143-4bd8-8fed-19c392f4207b" providerId="ADAL" clId="{9CA9A945-47A6-439E-9B98-62629A4EB2D3}" dt="2019-07-29T17:20:47.526" v="4360" actId="1076"/>
        <pc:sldMkLst>
          <pc:docMk/>
          <pc:sldMk cId="1609121789" sldId="340"/>
        </pc:sldMkLst>
        <pc:spChg chg="mod">
          <ac:chgData name="Driver, Aubree" userId="edc7613e-4143-4bd8-8fed-19c392f4207b" providerId="ADAL" clId="{9CA9A945-47A6-439E-9B98-62629A4EB2D3}" dt="2019-07-29T17:20:47.526" v="4360" actId="1076"/>
          <ac:spMkLst>
            <pc:docMk/>
            <pc:sldMk cId="1609121789" sldId="340"/>
            <ac:spMk id="2" creationId="{CC7C025A-CC5A-4746-9B24-D660DDDB912A}"/>
          </ac:spMkLst>
        </pc:spChg>
        <pc:spChg chg="mod">
          <ac:chgData name="Driver, Aubree" userId="edc7613e-4143-4bd8-8fed-19c392f4207b" providerId="ADAL" clId="{9CA9A945-47A6-439E-9B98-62629A4EB2D3}" dt="2019-07-29T17:20:32.999" v="4358" actId="1076"/>
          <ac:spMkLst>
            <pc:docMk/>
            <pc:sldMk cId="1609121789" sldId="340"/>
            <ac:spMk id="3" creationId="{B558D53D-CA29-463E-BCBE-D3A2C1C530E3}"/>
          </ac:spMkLst>
        </pc:spChg>
        <pc:spChg chg="del">
          <ac:chgData name="Driver, Aubree" userId="edc7613e-4143-4bd8-8fed-19c392f4207b" providerId="ADAL" clId="{9CA9A945-47A6-439E-9B98-62629A4EB2D3}" dt="2019-07-29T16:48:25.177" v="4084" actId="478"/>
          <ac:spMkLst>
            <pc:docMk/>
            <pc:sldMk cId="1609121789" sldId="340"/>
            <ac:spMk id="4" creationId="{062764E4-A22A-4556-8631-C737E711511C}"/>
          </ac:spMkLst>
        </pc:spChg>
        <pc:picChg chg="add mod">
          <ac:chgData name="Driver, Aubree" userId="edc7613e-4143-4bd8-8fed-19c392f4207b" providerId="ADAL" clId="{9CA9A945-47A6-439E-9B98-62629A4EB2D3}" dt="2019-07-29T16:50:07.799" v="4105" actId="1076"/>
          <ac:picMkLst>
            <pc:docMk/>
            <pc:sldMk cId="1609121789" sldId="340"/>
            <ac:picMk id="5" creationId="{0B6D64E5-56C8-4F89-B9C3-E86029694A62}"/>
          </ac:picMkLst>
        </pc:picChg>
        <pc:picChg chg="add mod">
          <ac:chgData name="Driver, Aubree" userId="edc7613e-4143-4bd8-8fed-19c392f4207b" providerId="ADAL" clId="{9CA9A945-47A6-439E-9B98-62629A4EB2D3}" dt="2019-07-29T16:50:16.366" v="4107" actId="1076"/>
          <ac:picMkLst>
            <pc:docMk/>
            <pc:sldMk cId="1609121789" sldId="340"/>
            <ac:picMk id="6" creationId="{C7738660-F6A3-4EA3-92C0-573EEEDA194C}"/>
          </ac:picMkLst>
        </pc:picChg>
        <pc:picChg chg="add mod">
          <ac:chgData name="Driver, Aubree" userId="edc7613e-4143-4bd8-8fed-19c392f4207b" providerId="ADAL" clId="{9CA9A945-47A6-439E-9B98-62629A4EB2D3}" dt="2019-07-29T16:50:25.774" v="4109" actId="1076"/>
          <ac:picMkLst>
            <pc:docMk/>
            <pc:sldMk cId="1609121789" sldId="340"/>
            <ac:picMk id="7" creationId="{57F2F74D-3F95-4A11-9E4D-D623699B210B}"/>
          </ac:picMkLst>
        </pc:picChg>
      </pc:sldChg>
      <pc:sldChg chg="modSp add ord">
        <pc:chgData name="Driver, Aubree" userId="edc7613e-4143-4bd8-8fed-19c392f4207b" providerId="ADAL" clId="{9CA9A945-47A6-439E-9B98-62629A4EB2D3}" dt="2019-07-29T16:53:18.742" v="4132" actId="1076"/>
        <pc:sldMkLst>
          <pc:docMk/>
          <pc:sldMk cId="2010035696" sldId="341"/>
        </pc:sldMkLst>
        <pc:spChg chg="mod">
          <ac:chgData name="Driver, Aubree" userId="edc7613e-4143-4bd8-8fed-19c392f4207b" providerId="ADAL" clId="{9CA9A945-47A6-439E-9B98-62629A4EB2D3}" dt="2019-07-29T16:51:57.509" v="4124" actId="255"/>
          <ac:spMkLst>
            <pc:docMk/>
            <pc:sldMk cId="2010035696" sldId="341"/>
            <ac:spMk id="2" creationId="{CC7C025A-CC5A-4746-9B24-D660DDDB912A}"/>
          </ac:spMkLst>
        </pc:spChg>
        <pc:spChg chg="mod">
          <ac:chgData name="Driver, Aubree" userId="edc7613e-4143-4bd8-8fed-19c392f4207b" providerId="ADAL" clId="{9CA9A945-47A6-439E-9B98-62629A4EB2D3}" dt="2019-07-29T16:53:18.742" v="4132" actId="1076"/>
          <ac:spMkLst>
            <pc:docMk/>
            <pc:sldMk cId="2010035696" sldId="341"/>
            <ac:spMk id="3" creationId="{B558D53D-CA29-463E-BCBE-D3A2C1C530E3}"/>
          </ac:spMkLst>
        </pc:spChg>
      </pc:sldChg>
      <pc:sldChg chg="addSp modSp add ord">
        <pc:chgData name="Driver, Aubree" userId="edc7613e-4143-4bd8-8fed-19c392f4207b" providerId="ADAL" clId="{9CA9A945-47A6-439E-9B98-62629A4EB2D3}" dt="2019-07-29T16:53:59.560" v="4148" actId="255"/>
        <pc:sldMkLst>
          <pc:docMk/>
          <pc:sldMk cId="1173843535" sldId="342"/>
        </pc:sldMkLst>
        <pc:spChg chg="mod">
          <ac:chgData name="Driver, Aubree" userId="edc7613e-4143-4bd8-8fed-19c392f4207b" providerId="ADAL" clId="{9CA9A945-47A6-439E-9B98-62629A4EB2D3}" dt="2019-07-29T16:53:50.171" v="4147" actId="255"/>
          <ac:spMkLst>
            <pc:docMk/>
            <pc:sldMk cId="1173843535" sldId="342"/>
            <ac:spMk id="2" creationId="{CC7C025A-CC5A-4746-9B24-D660DDDB912A}"/>
          </ac:spMkLst>
        </pc:spChg>
        <pc:spChg chg="mod">
          <ac:chgData name="Driver, Aubree" userId="edc7613e-4143-4bd8-8fed-19c392f4207b" providerId="ADAL" clId="{9CA9A945-47A6-439E-9B98-62629A4EB2D3}" dt="2019-07-29T16:53:59.560" v="4148" actId="255"/>
          <ac:spMkLst>
            <pc:docMk/>
            <pc:sldMk cId="1173843535" sldId="342"/>
            <ac:spMk id="3" creationId="{B558D53D-CA29-463E-BCBE-D3A2C1C530E3}"/>
          </ac:spMkLst>
        </pc:spChg>
        <pc:picChg chg="add mod">
          <ac:chgData name="Driver, Aubree" userId="edc7613e-4143-4bd8-8fed-19c392f4207b" providerId="ADAL" clId="{9CA9A945-47A6-439E-9B98-62629A4EB2D3}" dt="2019-07-29T16:52:51.678" v="4127" actId="1076"/>
          <ac:picMkLst>
            <pc:docMk/>
            <pc:sldMk cId="1173843535" sldId="342"/>
            <ac:picMk id="5" creationId="{09ACF4BC-CA8F-4296-8E1B-BBCF66A5FFA7}"/>
          </ac:picMkLst>
        </pc:picChg>
        <pc:picChg chg="add mod">
          <ac:chgData name="Driver, Aubree" userId="edc7613e-4143-4bd8-8fed-19c392f4207b" providerId="ADAL" clId="{9CA9A945-47A6-439E-9B98-62629A4EB2D3}" dt="2019-07-29T16:53:02.438" v="4129" actId="1076"/>
          <ac:picMkLst>
            <pc:docMk/>
            <pc:sldMk cId="1173843535" sldId="342"/>
            <ac:picMk id="6" creationId="{694E1663-2C2F-417B-ABE2-3F02DB22F227}"/>
          </ac:picMkLst>
        </pc:picChg>
      </pc:sldChg>
      <pc:sldChg chg="addSp delSp modSp add del ord">
        <pc:chgData name="Driver, Aubree" userId="edc7613e-4143-4bd8-8fed-19c392f4207b" providerId="ADAL" clId="{9CA9A945-47A6-439E-9B98-62629A4EB2D3}" dt="2019-07-29T16:58:03.709" v="4190" actId="1076"/>
        <pc:sldMkLst>
          <pc:docMk/>
          <pc:sldMk cId="3323278549" sldId="343"/>
        </pc:sldMkLst>
        <pc:spChg chg="del mod">
          <ac:chgData name="Driver, Aubree" userId="edc7613e-4143-4bd8-8fed-19c392f4207b" providerId="ADAL" clId="{9CA9A945-47A6-439E-9B98-62629A4EB2D3}" dt="2019-07-25T17:14:07.215" v="2791" actId="478"/>
          <ac:spMkLst>
            <pc:docMk/>
            <pc:sldMk cId="3323278549" sldId="343"/>
            <ac:spMk id="2" creationId="{CC7C025A-CC5A-4746-9B24-D660DDDB912A}"/>
          </ac:spMkLst>
        </pc:spChg>
        <pc:spChg chg="mod">
          <ac:chgData name="Driver, Aubree" userId="edc7613e-4143-4bd8-8fed-19c392f4207b" providerId="ADAL" clId="{9CA9A945-47A6-439E-9B98-62629A4EB2D3}" dt="2019-07-29T16:58:03.709" v="4190" actId="1076"/>
          <ac:spMkLst>
            <pc:docMk/>
            <pc:sldMk cId="3323278549" sldId="343"/>
            <ac:spMk id="3" creationId="{B558D53D-CA29-463E-BCBE-D3A2C1C530E3}"/>
          </ac:spMkLst>
        </pc:spChg>
        <pc:spChg chg="del">
          <ac:chgData name="Driver, Aubree" userId="edc7613e-4143-4bd8-8fed-19c392f4207b" providerId="ADAL" clId="{9CA9A945-47A6-439E-9B98-62629A4EB2D3}" dt="2019-07-29T16:57:43.866" v="4187" actId="478"/>
          <ac:spMkLst>
            <pc:docMk/>
            <pc:sldMk cId="3323278549" sldId="343"/>
            <ac:spMk id="4" creationId="{062764E4-A22A-4556-8631-C737E711511C}"/>
          </ac:spMkLst>
        </pc:spChg>
        <pc:spChg chg="add mod">
          <ac:chgData name="Driver, Aubree" userId="edc7613e-4143-4bd8-8fed-19c392f4207b" providerId="ADAL" clId="{9CA9A945-47A6-439E-9B98-62629A4EB2D3}" dt="2019-07-29T16:57:25.151" v="4185" actId="1076"/>
          <ac:spMkLst>
            <pc:docMk/>
            <pc:sldMk cId="3323278549" sldId="343"/>
            <ac:spMk id="5" creationId="{8B9CA7D3-9778-43EE-A027-2D978A625236}"/>
          </ac:spMkLst>
        </pc:spChg>
        <pc:spChg chg="add del mod">
          <ac:chgData name="Driver, Aubree" userId="edc7613e-4143-4bd8-8fed-19c392f4207b" providerId="ADAL" clId="{9CA9A945-47A6-439E-9B98-62629A4EB2D3}" dt="2019-07-25T17:14:09.657" v="2792" actId="478"/>
          <ac:spMkLst>
            <pc:docMk/>
            <pc:sldMk cId="3323278549" sldId="343"/>
            <ac:spMk id="7" creationId="{D2D4EF6B-BEFB-4765-ADCA-910B7793B83C}"/>
          </ac:spMkLst>
        </pc:spChg>
      </pc:sldChg>
      <pc:sldChg chg="addSp modSp add ord modAnim">
        <pc:chgData name="Driver, Aubree" userId="edc7613e-4143-4bd8-8fed-19c392f4207b" providerId="ADAL" clId="{9CA9A945-47A6-439E-9B98-62629A4EB2D3}" dt="2019-07-29T16:58:27.004" v="4194" actId="255"/>
        <pc:sldMkLst>
          <pc:docMk/>
          <pc:sldMk cId="1607409160" sldId="344"/>
        </pc:sldMkLst>
        <pc:spChg chg="mod">
          <ac:chgData name="Driver, Aubree" userId="edc7613e-4143-4bd8-8fed-19c392f4207b" providerId="ADAL" clId="{9CA9A945-47A6-439E-9B98-62629A4EB2D3}" dt="2019-07-29T16:56:04.695" v="4163" actId="1076"/>
          <ac:spMkLst>
            <pc:docMk/>
            <pc:sldMk cId="1607409160" sldId="344"/>
            <ac:spMk id="2" creationId="{CC7C025A-CC5A-4746-9B24-D660DDDB912A}"/>
          </ac:spMkLst>
        </pc:spChg>
        <pc:spChg chg="mod">
          <ac:chgData name="Driver, Aubree" userId="edc7613e-4143-4bd8-8fed-19c392f4207b" providerId="ADAL" clId="{9CA9A945-47A6-439E-9B98-62629A4EB2D3}" dt="2019-07-29T16:58:27.004" v="4194" actId="255"/>
          <ac:spMkLst>
            <pc:docMk/>
            <pc:sldMk cId="1607409160" sldId="344"/>
            <ac:spMk id="3" creationId="{B558D53D-CA29-463E-BCBE-D3A2C1C530E3}"/>
          </ac:spMkLst>
        </pc:spChg>
        <pc:spChg chg="mod">
          <ac:chgData name="Driver, Aubree" userId="edc7613e-4143-4bd8-8fed-19c392f4207b" providerId="ADAL" clId="{9CA9A945-47A6-439E-9B98-62629A4EB2D3}" dt="2019-07-25T17:07:36.792" v="2709" actId="1076"/>
          <ac:spMkLst>
            <pc:docMk/>
            <pc:sldMk cId="1607409160" sldId="344"/>
            <ac:spMk id="4" creationId="{062764E4-A22A-4556-8631-C737E711511C}"/>
          </ac:spMkLst>
        </pc:spChg>
        <pc:spChg chg="add mod">
          <ac:chgData name="Driver, Aubree" userId="edc7613e-4143-4bd8-8fed-19c392f4207b" providerId="ADAL" clId="{9CA9A945-47A6-439E-9B98-62629A4EB2D3}" dt="2019-07-29T16:56:55.330" v="4172" actId="1076"/>
          <ac:spMkLst>
            <pc:docMk/>
            <pc:sldMk cId="1607409160" sldId="344"/>
            <ac:spMk id="7" creationId="{E712B506-CD2D-4514-A40C-C5C711B459B3}"/>
          </ac:spMkLst>
        </pc:spChg>
        <pc:picChg chg="add mod">
          <ac:chgData name="Driver, Aubree" userId="edc7613e-4143-4bd8-8fed-19c392f4207b" providerId="ADAL" clId="{9CA9A945-47A6-439E-9B98-62629A4EB2D3}" dt="2019-07-29T16:56:43.851" v="4170" actId="1076"/>
          <ac:picMkLst>
            <pc:docMk/>
            <pc:sldMk cId="1607409160" sldId="344"/>
            <ac:picMk id="6" creationId="{0B5A97B3-7F5B-4B4A-9BEC-E9F5D59FA06E}"/>
          </ac:picMkLst>
        </pc:picChg>
      </pc:sldChg>
      <pc:sldChg chg="addSp delSp modSp add ord modAnim">
        <pc:chgData name="Driver, Aubree" userId="edc7613e-4143-4bd8-8fed-19c392f4207b" providerId="ADAL" clId="{9CA9A945-47A6-439E-9B98-62629A4EB2D3}" dt="2019-07-29T17:00:28.624" v="4219" actId="255"/>
        <pc:sldMkLst>
          <pc:docMk/>
          <pc:sldMk cId="2270060619" sldId="345"/>
        </pc:sldMkLst>
        <pc:spChg chg="mod">
          <ac:chgData name="Driver, Aubree" userId="edc7613e-4143-4bd8-8fed-19c392f4207b" providerId="ADAL" clId="{9CA9A945-47A6-439E-9B98-62629A4EB2D3}" dt="2019-07-29T16:59:38.149" v="4203" actId="1076"/>
          <ac:spMkLst>
            <pc:docMk/>
            <pc:sldMk cId="2270060619" sldId="345"/>
            <ac:spMk id="2" creationId="{CC7C025A-CC5A-4746-9B24-D660DDDB912A}"/>
          </ac:spMkLst>
        </pc:spChg>
        <pc:spChg chg="mod">
          <ac:chgData name="Driver, Aubree" userId="edc7613e-4143-4bd8-8fed-19c392f4207b" providerId="ADAL" clId="{9CA9A945-47A6-439E-9B98-62629A4EB2D3}" dt="2019-07-29T17:00:28.624" v="4219" actId="255"/>
          <ac:spMkLst>
            <pc:docMk/>
            <pc:sldMk cId="2270060619" sldId="345"/>
            <ac:spMk id="3" creationId="{B558D53D-CA29-463E-BCBE-D3A2C1C530E3}"/>
          </ac:spMkLst>
        </pc:spChg>
        <pc:spChg chg="del">
          <ac:chgData name="Driver, Aubree" userId="edc7613e-4143-4bd8-8fed-19c392f4207b" providerId="ADAL" clId="{9CA9A945-47A6-439E-9B98-62629A4EB2D3}" dt="2019-07-29T16:58:56.547" v="4195" actId="478"/>
          <ac:spMkLst>
            <pc:docMk/>
            <pc:sldMk cId="2270060619" sldId="345"/>
            <ac:spMk id="4" creationId="{062764E4-A22A-4556-8631-C737E711511C}"/>
          </ac:spMkLst>
        </pc:spChg>
        <pc:picChg chg="add mod">
          <ac:chgData name="Driver, Aubree" userId="edc7613e-4143-4bd8-8fed-19c392f4207b" providerId="ADAL" clId="{9CA9A945-47A6-439E-9B98-62629A4EB2D3}" dt="2019-07-29T17:00:20.381" v="4217" actId="1076"/>
          <ac:picMkLst>
            <pc:docMk/>
            <pc:sldMk cId="2270060619" sldId="345"/>
            <ac:picMk id="5" creationId="{5004D2E8-83D8-437C-A840-0939C0F8084C}"/>
          </ac:picMkLst>
        </pc:picChg>
      </pc:sldChg>
      <pc:sldChg chg="addSp delSp modSp add ord">
        <pc:chgData name="Driver, Aubree" userId="edc7613e-4143-4bd8-8fed-19c392f4207b" providerId="ADAL" clId="{9CA9A945-47A6-439E-9B98-62629A4EB2D3}" dt="2019-07-29T17:01:06.213" v="4223" actId="1076"/>
        <pc:sldMkLst>
          <pc:docMk/>
          <pc:sldMk cId="215316081" sldId="346"/>
        </pc:sldMkLst>
        <pc:spChg chg="del">
          <ac:chgData name="Driver, Aubree" userId="edc7613e-4143-4bd8-8fed-19c392f4207b" providerId="ADAL" clId="{9CA9A945-47A6-439E-9B98-62629A4EB2D3}" dt="2019-07-25T17:30:15" v="2955" actId="478"/>
          <ac:spMkLst>
            <pc:docMk/>
            <pc:sldMk cId="215316081" sldId="346"/>
            <ac:spMk id="2" creationId="{CC7C025A-CC5A-4746-9B24-D660DDDB912A}"/>
          </ac:spMkLst>
        </pc:spChg>
        <pc:spChg chg="mod">
          <ac:chgData name="Driver, Aubree" userId="edc7613e-4143-4bd8-8fed-19c392f4207b" providerId="ADAL" clId="{9CA9A945-47A6-439E-9B98-62629A4EB2D3}" dt="2019-07-25T17:43:19.543" v="3125" actId="255"/>
          <ac:spMkLst>
            <pc:docMk/>
            <pc:sldMk cId="215316081" sldId="346"/>
            <ac:spMk id="3" creationId="{B558D53D-CA29-463E-BCBE-D3A2C1C530E3}"/>
          </ac:spMkLst>
        </pc:spChg>
        <pc:spChg chg="del">
          <ac:chgData name="Driver, Aubree" userId="edc7613e-4143-4bd8-8fed-19c392f4207b" providerId="ADAL" clId="{9CA9A945-47A6-439E-9B98-62629A4EB2D3}" dt="2019-07-25T17:41:08.232" v="3035" actId="478"/>
          <ac:spMkLst>
            <pc:docMk/>
            <pc:sldMk cId="215316081" sldId="346"/>
            <ac:spMk id="4" creationId="{062764E4-A22A-4556-8631-C737E711511C}"/>
          </ac:spMkLst>
        </pc:spChg>
        <pc:spChg chg="add del mod">
          <ac:chgData name="Driver, Aubree" userId="edc7613e-4143-4bd8-8fed-19c392f4207b" providerId="ADAL" clId="{9CA9A945-47A6-439E-9B98-62629A4EB2D3}" dt="2019-07-25T17:30:17.652" v="2956" actId="478"/>
          <ac:spMkLst>
            <pc:docMk/>
            <pc:sldMk cId="215316081" sldId="346"/>
            <ac:spMk id="6" creationId="{55529474-D71F-40D9-A45C-C27BEF734216}"/>
          </ac:spMkLst>
        </pc:spChg>
        <pc:spChg chg="add mod">
          <ac:chgData name="Driver, Aubree" userId="edc7613e-4143-4bd8-8fed-19c392f4207b" providerId="ADAL" clId="{9CA9A945-47A6-439E-9B98-62629A4EB2D3}" dt="2019-07-25T17:30:23.680" v="2958" actId="1076"/>
          <ac:spMkLst>
            <pc:docMk/>
            <pc:sldMk cId="215316081" sldId="346"/>
            <ac:spMk id="7" creationId="{5D1482B6-FF09-4FD9-8452-CD2133DFCC84}"/>
          </ac:spMkLst>
        </pc:spChg>
        <pc:picChg chg="add mod">
          <ac:chgData name="Driver, Aubree" userId="edc7613e-4143-4bd8-8fed-19c392f4207b" providerId="ADAL" clId="{9CA9A945-47A6-439E-9B98-62629A4EB2D3}" dt="2019-07-29T17:01:06.213" v="4223" actId="1076"/>
          <ac:picMkLst>
            <pc:docMk/>
            <pc:sldMk cId="215316081" sldId="346"/>
            <ac:picMk id="4" creationId="{69AFE408-54F2-468A-A0E9-C88923536EF6}"/>
          </ac:picMkLst>
        </pc:picChg>
      </pc:sldChg>
      <pc:sldChg chg="addSp modSp add ord">
        <pc:chgData name="Driver, Aubree" userId="edc7613e-4143-4bd8-8fed-19c392f4207b" providerId="ADAL" clId="{9CA9A945-47A6-439E-9B98-62629A4EB2D3}" dt="2019-07-29T17:02:25.668" v="4237" actId="1076"/>
        <pc:sldMkLst>
          <pc:docMk/>
          <pc:sldMk cId="2893500947" sldId="347"/>
        </pc:sldMkLst>
        <pc:spChg chg="mod">
          <ac:chgData name="Driver, Aubree" userId="edc7613e-4143-4bd8-8fed-19c392f4207b" providerId="ADAL" clId="{9CA9A945-47A6-439E-9B98-62629A4EB2D3}" dt="2019-07-29T17:01:57.576" v="4233" actId="255"/>
          <ac:spMkLst>
            <pc:docMk/>
            <pc:sldMk cId="2893500947" sldId="347"/>
            <ac:spMk id="3" creationId="{B558D53D-CA29-463E-BCBE-D3A2C1C530E3}"/>
          </ac:spMkLst>
        </pc:spChg>
        <pc:spChg chg="mod">
          <ac:chgData name="Driver, Aubree" userId="edc7613e-4143-4bd8-8fed-19c392f4207b" providerId="ADAL" clId="{9CA9A945-47A6-439E-9B98-62629A4EB2D3}" dt="2019-07-29T17:02:25.668" v="4237" actId="1076"/>
          <ac:spMkLst>
            <pc:docMk/>
            <pc:sldMk cId="2893500947" sldId="347"/>
            <ac:spMk id="5" creationId="{8B9CA7D3-9778-43EE-A027-2D978A625236}"/>
          </ac:spMkLst>
        </pc:spChg>
        <pc:picChg chg="add mod">
          <ac:chgData name="Driver, Aubree" userId="edc7613e-4143-4bd8-8fed-19c392f4207b" providerId="ADAL" clId="{9CA9A945-47A6-439E-9B98-62629A4EB2D3}" dt="2019-07-29T17:02:05.237" v="4235" actId="14100"/>
          <ac:picMkLst>
            <pc:docMk/>
            <pc:sldMk cId="2893500947" sldId="347"/>
            <ac:picMk id="6" creationId="{2A3027A5-986A-46FD-A36B-DEC079A1C51E}"/>
          </ac:picMkLst>
        </pc:picChg>
      </pc:sldChg>
      <pc:sldChg chg="delSp modSp add ord">
        <pc:chgData name="Driver, Aubree" userId="edc7613e-4143-4bd8-8fed-19c392f4207b" providerId="ADAL" clId="{9CA9A945-47A6-439E-9B98-62629A4EB2D3}" dt="2019-07-25T18:43:49.736" v="3341" actId="478"/>
        <pc:sldMkLst>
          <pc:docMk/>
          <pc:sldMk cId="1421419890" sldId="348"/>
        </pc:sldMkLst>
        <pc:spChg chg="mod">
          <ac:chgData name="Driver, Aubree" userId="edc7613e-4143-4bd8-8fed-19c392f4207b" providerId="ADAL" clId="{9CA9A945-47A6-439E-9B98-62629A4EB2D3}" dt="2019-07-25T17:58:01.451" v="3217" actId="255"/>
          <ac:spMkLst>
            <pc:docMk/>
            <pc:sldMk cId="1421419890" sldId="348"/>
            <ac:spMk id="2" creationId="{CC7C025A-CC5A-4746-9B24-D660DDDB912A}"/>
          </ac:spMkLst>
        </pc:spChg>
        <pc:spChg chg="mod">
          <ac:chgData name="Driver, Aubree" userId="edc7613e-4143-4bd8-8fed-19c392f4207b" providerId="ADAL" clId="{9CA9A945-47A6-439E-9B98-62629A4EB2D3}" dt="2019-07-25T18:43:16.215" v="3340" actId="255"/>
          <ac:spMkLst>
            <pc:docMk/>
            <pc:sldMk cId="1421419890" sldId="348"/>
            <ac:spMk id="3" creationId="{B558D53D-CA29-463E-BCBE-D3A2C1C530E3}"/>
          </ac:spMkLst>
        </pc:spChg>
        <pc:spChg chg="del">
          <ac:chgData name="Driver, Aubree" userId="edc7613e-4143-4bd8-8fed-19c392f4207b" providerId="ADAL" clId="{9CA9A945-47A6-439E-9B98-62629A4EB2D3}" dt="2019-07-25T18:43:49.736" v="3341" actId="478"/>
          <ac:spMkLst>
            <pc:docMk/>
            <pc:sldMk cId="1421419890" sldId="348"/>
            <ac:spMk id="4" creationId="{062764E4-A22A-4556-8631-C737E711511C}"/>
          </ac:spMkLst>
        </pc:spChg>
      </pc:sldChg>
      <pc:sldChg chg="addSp modSp add ord">
        <pc:chgData name="Driver, Aubree" userId="edc7613e-4143-4bd8-8fed-19c392f4207b" providerId="ADAL" clId="{9CA9A945-47A6-439E-9B98-62629A4EB2D3}" dt="2019-07-29T17:04:48.876" v="4260" actId="1076"/>
        <pc:sldMkLst>
          <pc:docMk/>
          <pc:sldMk cId="4183942889" sldId="349"/>
        </pc:sldMkLst>
        <pc:spChg chg="mod">
          <ac:chgData name="Driver, Aubree" userId="edc7613e-4143-4bd8-8fed-19c392f4207b" providerId="ADAL" clId="{9CA9A945-47A6-439E-9B98-62629A4EB2D3}" dt="2019-07-29T17:04:45.140" v="4259" actId="1076"/>
          <ac:spMkLst>
            <pc:docMk/>
            <pc:sldMk cId="4183942889" sldId="349"/>
            <ac:spMk id="3" creationId="{B558D53D-CA29-463E-BCBE-D3A2C1C530E3}"/>
          </ac:spMkLst>
        </pc:spChg>
        <pc:spChg chg="mod">
          <ac:chgData name="Driver, Aubree" userId="edc7613e-4143-4bd8-8fed-19c392f4207b" providerId="ADAL" clId="{9CA9A945-47A6-439E-9B98-62629A4EB2D3}" dt="2019-07-29T17:04:48.876" v="4260" actId="1076"/>
          <ac:spMkLst>
            <pc:docMk/>
            <pc:sldMk cId="4183942889" sldId="349"/>
            <ac:spMk id="5" creationId="{8B9CA7D3-9778-43EE-A027-2D978A625236}"/>
          </ac:spMkLst>
        </pc:spChg>
        <pc:picChg chg="add mod">
          <ac:chgData name="Driver, Aubree" userId="edc7613e-4143-4bd8-8fed-19c392f4207b" providerId="ADAL" clId="{9CA9A945-47A6-439E-9B98-62629A4EB2D3}" dt="2019-07-29T17:04:06.437" v="4243" actId="1076"/>
          <ac:picMkLst>
            <pc:docMk/>
            <pc:sldMk cId="4183942889" sldId="349"/>
            <ac:picMk id="6" creationId="{E6906796-26D3-41B0-8EE3-C2F3B3146873}"/>
          </ac:picMkLst>
        </pc:picChg>
      </pc:sldChg>
      <pc:sldChg chg="modSp add ord">
        <pc:chgData name="Driver, Aubree" userId="edc7613e-4143-4bd8-8fed-19c392f4207b" providerId="ADAL" clId="{9CA9A945-47A6-439E-9B98-62629A4EB2D3}" dt="2019-07-29T17:05:18.027" v="4270" actId="1076"/>
        <pc:sldMkLst>
          <pc:docMk/>
          <pc:sldMk cId="3173266324" sldId="350"/>
        </pc:sldMkLst>
        <pc:spChg chg="mod">
          <ac:chgData name="Driver, Aubree" userId="edc7613e-4143-4bd8-8fed-19c392f4207b" providerId="ADAL" clId="{9CA9A945-47A6-439E-9B98-62629A4EB2D3}" dt="2019-07-29T17:05:11.253" v="4269" actId="20577"/>
          <ac:spMkLst>
            <pc:docMk/>
            <pc:sldMk cId="3173266324" sldId="350"/>
            <ac:spMk id="2" creationId="{CC7C025A-CC5A-4746-9B24-D660DDDB912A}"/>
          </ac:spMkLst>
        </pc:spChg>
        <pc:spChg chg="mod">
          <ac:chgData name="Driver, Aubree" userId="edc7613e-4143-4bd8-8fed-19c392f4207b" providerId="ADAL" clId="{9CA9A945-47A6-439E-9B98-62629A4EB2D3}" dt="2019-07-29T17:05:18.027" v="4270" actId="1076"/>
          <ac:spMkLst>
            <pc:docMk/>
            <pc:sldMk cId="3173266324" sldId="350"/>
            <ac:spMk id="3" creationId="{B558D53D-CA29-463E-BCBE-D3A2C1C530E3}"/>
          </ac:spMkLst>
        </pc:spChg>
      </pc:sldChg>
      <pc:sldChg chg="addSp modSp add ord">
        <pc:chgData name="Driver, Aubree" userId="edc7613e-4143-4bd8-8fed-19c392f4207b" providerId="ADAL" clId="{9CA9A945-47A6-439E-9B98-62629A4EB2D3}" dt="2019-07-29T17:06:52.595" v="4283" actId="1076"/>
        <pc:sldMkLst>
          <pc:docMk/>
          <pc:sldMk cId="3913339598" sldId="351"/>
        </pc:sldMkLst>
        <pc:spChg chg="mod">
          <ac:chgData name="Driver, Aubree" userId="edc7613e-4143-4bd8-8fed-19c392f4207b" providerId="ADAL" clId="{9CA9A945-47A6-439E-9B98-62629A4EB2D3}" dt="2019-07-29T17:06:47.372" v="4282" actId="1076"/>
          <ac:spMkLst>
            <pc:docMk/>
            <pc:sldMk cId="3913339598" sldId="351"/>
            <ac:spMk id="3" creationId="{B558D53D-CA29-463E-BCBE-D3A2C1C530E3}"/>
          </ac:spMkLst>
        </pc:spChg>
        <pc:spChg chg="mod">
          <ac:chgData name="Driver, Aubree" userId="edc7613e-4143-4bd8-8fed-19c392f4207b" providerId="ADAL" clId="{9CA9A945-47A6-439E-9B98-62629A4EB2D3}" dt="2019-07-29T17:06:43.404" v="4281" actId="1076"/>
          <ac:spMkLst>
            <pc:docMk/>
            <pc:sldMk cId="3913339598" sldId="351"/>
            <ac:spMk id="5" creationId="{8B9CA7D3-9778-43EE-A027-2D978A625236}"/>
          </ac:spMkLst>
        </pc:spChg>
        <pc:picChg chg="add mod">
          <ac:chgData name="Driver, Aubree" userId="edc7613e-4143-4bd8-8fed-19c392f4207b" providerId="ADAL" clId="{9CA9A945-47A6-439E-9B98-62629A4EB2D3}" dt="2019-07-29T17:06:52.595" v="4283" actId="1076"/>
          <ac:picMkLst>
            <pc:docMk/>
            <pc:sldMk cId="3913339598" sldId="351"/>
            <ac:picMk id="6" creationId="{8CD3BAA1-18C3-495A-997E-80A3AABAB8D0}"/>
          </ac:picMkLst>
        </pc:picChg>
      </pc:sldChg>
      <pc:sldChg chg="modSp add ord">
        <pc:chgData name="Driver, Aubree" userId="edc7613e-4143-4bd8-8fed-19c392f4207b" providerId="ADAL" clId="{9CA9A945-47A6-439E-9B98-62629A4EB2D3}" dt="2019-07-29T17:07:50.147" v="4294" actId="1076"/>
        <pc:sldMkLst>
          <pc:docMk/>
          <pc:sldMk cId="2616734969" sldId="352"/>
        </pc:sldMkLst>
        <pc:spChg chg="mod">
          <ac:chgData name="Driver, Aubree" userId="edc7613e-4143-4bd8-8fed-19c392f4207b" providerId="ADAL" clId="{9CA9A945-47A6-439E-9B98-62629A4EB2D3}" dt="2019-07-29T17:07:50.147" v="4294" actId="1076"/>
          <ac:spMkLst>
            <pc:docMk/>
            <pc:sldMk cId="2616734969" sldId="352"/>
            <ac:spMk id="2" creationId="{CC7C025A-CC5A-4746-9B24-D660DDDB912A}"/>
          </ac:spMkLst>
        </pc:spChg>
        <pc:spChg chg="mod">
          <ac:chgData name="Driver, Aubree" userId="edc7613e-4143-4bd8-8fed-19c392f4207b" providerId="ADAL" clId="{9CA9A945-47A6-439E-9B98-62629A4EB2D3}" dt="2019-07-26T13:23:28.704" v="3742" actId="12"/>
          <ac:spMkLst>
            <pc:docMk/>
            <pc:sldMk cId="2616734969" sldId="352"/>
            <ac:spMk id="3" creationId="{B558D53D-CA29-463E-BCBE-D3A2C1C530E3}"/>
          </ac:spMkLst>
        </pc:spChg>
      </pc:sldChg>
      <pc:sldChg chg="addSp modSp add ord">
        <pc:chgData name="Driver, Aubree" userId="edc7613e-4143-4bd8-8fed-19c392f4207b" providerId="ADAL" clId="{9CA9A945-47A6-439E-9B98-62629A4EB2D3}" dt="2019-07-29T17:08:48.828" v="4313" actId="14100"/>
        <pc:sldMkLst>
          <pc:docMk/>
          <pc:sldMk cId="1586707024" sldId="353"/>
        </pc:sldMkLst>
        <pc:spChg chg="mod">
          <ac:chgData name="Driver, Aubree" userId="edc7613e-4143-4bd8-8fed-19c392f4207b" providerId="ADAL" clId="{9CA9A945-47A6-439E-9B98-62629A4EB2D3}" dt="2019-07-26T13:26:55.390" v="3807" actId="1076"/>
          <ac:spMkLst>
            <pc:docMk/>
            <pc:sldMk cId="1586707024" sldId="353"/>
            <ac:spMk id="3" creationId="{B558D53D-CA29-463E-BCBE-D3A2C1C530E3}"/>
          </ac:spMkLst>
        </pc:spChg>
        <pc:spChg chg="mod">
          <ac:chgData name="Driver, Aubree" userId="edc7613e-4143-4bd8-8fed-19c392f4207b" providerId="ADAL" clId="{9CA9A945-47A6-439E-9B98-62629A4EB2D3}" dt="2019-07-29T17:08:48.828" v="4313" actId="14100"/>
          <ac:spMkLst>
            <pc:docMk/>
            <pc:sldMk cId="1586707024" sldId="353"/>
            <ac:spMk id="5" creationId="{8B9CA7D3-9778-43EE-A027-2D978A625236}"/>
          </ac:spMkLst>
        </pc:spChg>
        <pc:picChg chg="add mod">
          <ac:chgData name="Driver, Aubree" userId="edc7613e-4143-4bd8-8fed-19c392f4207b" providerId="ADAL" clId="{9CA9A945-47A6-439E-9B98-62629A4EB2D3}" dt="2019-07-29T17:08:22.500" v="4299" actId="1076"/>
          <ac:picMkLst>
            <pc:docMk/>
            <pc:sldMk cId="1586707024" sldId="353"/>
            <ac:picMk id="6" creationId="{E18BDBAC-437A-4918-9648-02F1F1CDF5E2}"/>
          </ac:picMkLst>
        </pc:picChg>
        <pc:picChg chg="add mod">
          <ac:chgData name="Driver, Aubree" userId="edc7613e-4143-4bd8-8fed-19c392f4207b" providerId="ADAL" clId="{9CA9A945-47A6-439E-9B98-62629A4EB2D3}" dt="2019-07-29T17:08:20.739" v="4298" actId="1076"/>
          <ac:picMkLst>
            <pc:docMk/>
            <pc:sldMk cId="1586707024" sldId="353"/>
            <ac:picMk id="7" creationId="{A08FEFD4-1A79-4972-8FF9-C5113668ABD1}"/>
          </ac:picMkLst>
        </pc:picChg>
        <pc:picChg chg="add mod">
          <ac:chgData name="Driver, Aubree" userId="edc7613e-4143-4bd8-8fed-19c392f4207b" providerId="ADAL" clId="{9CA9A945-47A6-439E-9B98-62629A4EB2D3}" dt="2019-07-29T17:08:30.043" v="4301" actId="1076"/>
          <ac:picMkLst>
            <pc:docMk/>
            <pc:sldMk cId="1586707024" sldId="353"/>
            <ac:picMk id="8" creationId="{5AE9CA11-EE3A-4E43-B17A-C520D65B2FFC}"/>
          </ac:picMkLst>
        </pc:picChg>
      </pc:sldChg>
      <pc:sldChg chg="modSp add ord">
        <pc:chgData name="Driver, Aubree" userId="edc7613e-4143-4bd8-8fed-19c392f4207b" providerId="ADAL" clId="{9CA9A945-47A6-439E-9B98-62629A4EB2D3}" dt="2019-07-29T17:09:01.995" v="4324" actId="1076"/>
        <pc:sldMkLst>
          <pc:docMk/>
          <pc:sldMk cId="2283096329" sldId="354"/>
        </pc:sldMkLst>
        <pc:spChg chg="mod">
          <ac:chgData name="Driver, Aubree" userId="edc7613e-4143-4bd8-8fed-19c392f4207b" providerId="ADAL" clId="{9CA9A945-47A6-439E-9B98-62629A4EB2D3}" dt="2019-07-29T17:09:01.995" v="4324" actId="1076"/>
          <ac:spMkLst>
            <pc:docMk/>
            <pc:sldMk cId="2283096329" sldId="354"/>
            <ac:spMk id="2" creationId="{CC7C025A-CC5A-4746-9B24-D660DDDB912A}"/>
          </ac:spMkLst>
        </pc:spChg>
        <pc:spChg chg="mod">
          <ac:chgData name="Driver, Aubree" userId="edc7613e-4143-4bd8-8fed-19c392f4207b" providerId="ADAL" clId="{9CA9A945-47A6-439E-9B98-62629A4EB2D3}" dt="2019-07-26T14:22:40.034" v="3915" actId="14100"/>
          <ac:spMkLst>
            <pc:docMk/>
            <pc:sldMk cId="2283096329" sldId="354"/>
            <ac:spMk id="3" creationId="{B558D53D-CA29-463E-BCBE-D3A2C1C530E3}"/>
          </ac:spMkLst>
        </pc:spChg>
      </pc:sldChg>
      <pc:sldChg chg="modSp add ord">
        <pc:chgData name="Driver, Aubree" userId="edc7613e-4143-4bd8-8fed-19c392f4207b" providerId="ADAL" clId="{9CA9A945-47A6-439E-9B98-62629A4EB2D3}" dt="2019-07-29T17:17:57.793" v="4344" actId="1076"/>
        <pc:sldMkLst>
          <pc:docMk/>
          <pc:sldMk cId="478047032" sldId="384"/>
        </pc:sldMkLst>
        <pc:spChg chg="mod">
          <ac:chgData name="Driver, Aubree" userId="edc7613e-4143-4bd8-8fed-19c392f4207b" providerId="ADAL" clId="{9CA9A945-47A6-439E-9B98-62629A4EB2D3}" dt="2019-07-29T17:17:49.498" v="4342" actId="255"/>
          <ac:spMkLst>
            <pc:docMk/>
            <pc:sldMk cId="478047032" sldId="384"/>
            <ac:spMk id="2" creationId="{A20D915C-3317-4A25-8620-AF750BB05E46}"/>
          </ac:spMkLst>
        </pc:spChg>
        <pc:spChg chg="mod">
          <ac:chgData name="Driver, Aubree" userId="edc7613e-4143-4bd8-8fed-19c392f4207b" providerId="ADAL" clId="{9CA9A945-47A6-439E-9B98-62629A4EB2D3}" dt="2019-07-29T17:17:57.793" v="4344" actId="1076"/>
          <ac:spMkLst>
            <pc:docMk/>
            <pc:sldMk cId="478047032" sldId="384"/>
            <ac:spMk id="3" creationId="{686D6C81-4C2E-4691-854E-A2C30BD68A53}"/>
          </ac:spMkLst>
        </pc:spChg>
      </pc:sldChg>
    </pc:docChg>
  </pc:docChgLst>
  <pc:docChgLst>
    <pc:chgData name="Monjur, Taskin" userId="9df15ca3-3e91-4e38-859d-02ebb3637238" providerId="ADAL" clId="{9E201C92-6BB2-4BD5-8A4B-8266A8E6D980}"/>
    <pc:docChg chg="custSel addSld delSld modSld sldOrd">
      <pc:chgData name="Monjur, Taskin" userId="9df15ca3-3e91-4e38-859d-02ebb3637238" providerId="ADAL" clId="{9E201C92-6BB2-4BD5-8A4B-8266A8E6D980}" dt="2019-07-30T14:08:55.714" v="2569" actId="1592"/>
      <pc:docMkLst>
        <pc:docMk/>
      </pc:docMkLst>
      <pc:sldChg chg="modSp">
        <pc:chgData name="Monjur, Taskin" userId="9df15ca3-3e91-4e38-859d-02ebb3637238" providerId="ADAL" clId="{9E201C92-6BB2-4BD5-8A4B-8266A8E6D980}" dt="2019-07-22T14:57:29.922" v="15" actId="20577"/>
        <pc:sldMkLst>
          <pc:docMk/>
          <pc:sldMk cId="2436509576" sldId="259"/>
        </pc:sldMkLst>
        <pc:spChg chg="mod">
          <ac:chgData name="Monjur, Taskin" userId="9df15ca3-3e91-4e38-859d-02ebb3637238" providerId="ADAL" clId="{9E201C92-6BB2-4BD5-8A4B-8266A8E6D980}" dt="2019-07-22T14:57:29.922" v="15" actId="20577"/>
          <ac:spMkLst>
            <pc:docMk/>
            <pc:sldMk cId="2436509576" sldId="259"/>
            <ac:spMk id="5" creationId="{A175A00C-59CF-FE4A-8B2B-53FD5916E720}"/>
          </ac:spMkLst>
        </pc:spChg>
      </pc:sldChg>
      <pc:sldChg chg="ord delCm">
        <pc:chgData name="Monjur, Taskin" userId="9df15ca3-3e91-4e38-859d-02ebb3637238" providerId="ADAL" clId="{9E201C92-6BB2-4BD5-8A4B-8266A8E6D980}" dt="2019-07-22T17:33:58.274" v="56" actId="1592"/>
        <pc:sldMkLst>
          <pc:docMk/>
          <pc:sldMk cId="3636417431" sldId="267"/>
        </pc:sldMkLst>
      </pc:sldChg>
      <pc:sldChg chg="ord">
        <pc:chgData name="Monjur, Taskin" userId="9df15ca3-3e91-4e38-859d-02ebb3637238" providerId="ADAL" clId="{9E201C92-6BB2-4BD5-8A4B-8266A8E6D980}" dt="2019-07-22T15:30:58.557" v="31"/>
        <pc:sldMkLst>
          <pc:docMk/>
          <pc:sldMk cId="2479264902" sldId="268"/>
        </pc:sldMkLst>
      </pc:sldChg>
      <pc:sldChg chg="modSp ord addCm delCm">
        <pc:chgData name="Monjur, Taskin" userId="9df15ca3-3e91-4e38-859d-02ebb3637238" providerId="ADAL" clId="{9E201C92-6BB2-4BD5-8A4B-8266A8E6D980}" dt="2019-07-30T14:08:55.714" v="2569" actId="1592"/>
        <pc:sldMkLst>
          <pc:docMk/>
          <pc:sldMk cId="4197788088" sldId="271"/>
        </pc:sldMkLst>
        <pc:graphicFrameChg chg="modGraphic">
          <ac:chgData name="Monjur, Taskin" userId="9df15ca3-3e91-4e38-859d-02ebb3637238" providerId="ADAL" clId="{9E201C92-6BB2-4BD5-8A4B-8266A8E6D980}" dt="2019-07-22T17:31:20.946" v="54" actId="14734"/>
          <ac:graphicFrameMkLst>
            <pc:docMk/>
            <pc:sldMk cId="4197788088" sldId="271"/>
            <ac:graphicFrameMk id="6" creationId="{C2CB4EE7-F573-4AC9-B4CC-34434561D4A0}"/>
          </ac:graphicFrameMkLst>
        </pc:graphicFrameChg>
      </pc:sldChg>
      <pc:sldChg chg="modSp delCm">
        <pc:chgData name="Monjur, Taskin" userId="9df15ca3-3e91-4e38-859d-02ebb3637238" providerId="ADAL" clId="{9E201C92-6BB2-4BD5-8A4B-8266A8E6D980}" dt="2019-07-22T17:30:09.341" v="53" actId="1592"/>
        <pc:sldMkLst>
          <pc:docMk/>
          <pc:sldMk cId="654507187" sldId="300"/>
        </pc:sldMkLst>
        <pc:spChg chg="mod">
          <ac:chgData name="Monjur, Taskin" userId="9df15ca3-3e91-4e38-859d-02ebb3637238" providerId="ADAL" clId="{9E201C92-6BB2-4BD5-8A4B-8266A8E6D980}" dt="2019-07-22T17:28:58.954" v="52" actId="20577"/>
          <ac:spMkLst>
            <pc:docMk/>
            <pc:sldMk cId="654507187" sldId="300"/>
            <ac:spMk id="3" creationId="{5BDC6345-DE54-44CD-8947-DD16B224D863}"/>
          </ac:spMkLst>
        </pc:spChg>
      </pc:sldChg>
      <pc:sldChg chg="ord">
        <pc:chgData name="Monjur, Taskin" userId="9df15ca3-3e91-4e38-859d-02ebb3637238" providerId="ADAL" clId="{9E201C92-6BB2-4BD5-8A4B-8266A8E6D980}" dt="2019-07-22T15:30:58.557" v="31"/>
        <pc:sldMkLst>
          <pc:docMk/>
          <pc:sldMk cId="2566536368" sldId="302"/>
        </pc:sldMkLst>
      </pc:sldChg>
      <pc:sldChg chg="delSp del delAnim">
        <pc:chgData name="Monjur, Taskin" userId="9df15ca3-3e91-4e38-859d-02ebb3637238" providerId="ADAL" clId="{9E201C92-6BB2-4BD5-8A4B-8266A8E6D980}" dt="2019-07-22T17:34:55.130" v="58" actId="478"/>
        <pc:sldMkLst>
          <pc:docMk/>
          <pc:sldMk cId="2694904036" sldId="316"/>
        </pc:sldMkLst>
        <pc:picChg chg="del">
          <ac:chgData name="Monjur, Taskin" userId="9df15ca3-3e91-4e38-859d-02ebb3637238" providerId="ADAL" clId="{9E201C92-6BB2-4BD5-8A4B-8266A8E6D980}" dt="2019-07-22T17:34:55.130" v="58" actId="478"/>
          <ac:picMkLst>
            <pc:docMk/>
            <pc:sldMk cId="2694904036" sldId="316"/>
            <ac:picMk id="3" creationId="{2645EF7A-A497-4BB9-999E-4FAAAC8603FC}"/>
          </ac:picMkLst>
        </pc:picChg>
      </pc:sldChg>
      <pc:sldChg chg="delSp delAnim">
        <pc:chgData name="Monjur, Taskin" userId="9df15ca3-3e91-4e38-859d-02ebb3637238" providerId="ADAL" clId="{9E201C92-6BB2-4BD5-8A4B-8266A8E6D980}" dt="2019-07-22T17:35:12.005" v="59" actId="478"/>
        <pc:sldMkLst>
          <pc:docMk/>
          <pc:sldMk cId="727021937" sldId="318"/>
        </pc:sldMkLst>
        <pc:picChg chg="del">
          <ac:chgData name="Monjur, Taskin" userId="9df15ca3-3e91-4e38-859d-02ebb3637238" providerId="ADAL" clId="{9E201C92-6BB2-4BD5-8A4B-8266A8E6D980}" dt="2019-07-22T17:35:12.005" v="59" actId="478"/>
          <ac:picMkLst>
            <pc:docMk/>
            <pc:sldMk cId="727021937" sldId="318"/>
            <ac:picMk id="3" creationId="{EDFA6CAE-8138-4512-8F29-01F1B795214F}"/>
          </ac:picMkLst>
        </pc:picChg>
      </pc:sldChg>
      <pc:sldChg chg="delSp delAnim">
        <pc:chgData name="Monjur, Taskin" userId="9df15ca3-3e91-4e38-859d-02ebb3637238" providerId="ADAL" clId="{9E201C92-6BB2-4BD5-8A4B-8266A8E6D980}" dt="2019-07-22T17:35:27.719" v="60" actId="478"/>
        <pc:sldMkLst>
          <pc:docMk/>
          <pc:sldMk cId="2223718406" sldId="319"/>
        </pc:sldMkLst>
        <pc:picChg chg="del">
          <ac:chgData name="Monjur, Taskin" userId="9df15ca3-3e91-4e38-859d-02ebb3637238" providerId="ADAL" clId="{9E201C92-6BB2-4BD5-8A4B-8266A8E6D980}" dt="2019-07-22T17:35:27.719" v="60" actId="478"/>
          <ac:picMkLst>
            <pc:docMk/>
            <pc:sldMk cId="2223718406" sldId="319"/>
            <ac:picMk id="3" creationId="{38834473-9E4C-46B5-A469-77207553FECD}"/>
          </ac:picMkLst>
        </pc:picChg>
      </pc:sldChg>
      <pc:sldChg chg="delSp delAnim">
        <pc:chgData name="Monjur, Taskin" userId="9df15ca3-3e91-4e38-859d-02ebb3637238" providerId="ADAL" clId="{9E201C92-6BB2-4BD5-8A4B-8266A8E6D980}" dt="2019-07-22T17:35:37.047" v="61" actId="478"/>
        <pc:sldMkLst>
          <pc:docMk/>
          <pc:sldMk cId="2532973710" sldId="320"/>
        </pc:sldMkLst>
        <pc:picChg chg="del">
          <ac:chgData name="Monjur, Taskin" userId="9df15ca3-3e91-4e38-859d-02ebb3637238" providerId="ADAL" clId="{9E201C92-6BB2-4BD5-8A4B-8266A8E6D980}" dt="2019-07-22T17:35:37.047" v="61" actId="478"/>
          <ac:picMkLst>
            <pc:docMk/>
            <pc:sldMk cId="2532973710" sldId="320"/>
            <ac:picMk id="3" creationId="{68027315-D210-4AF4-8C60-8B5D8A8F876E}"/>
          </ac:picMkLst>
        </pc:picChg>
      </pc:sldChg>
      <pc:sldChg chg="delSp modSp delAnim modAnim">
        <pc:chgData name="Monjur, Taskin" userId="9df15ca3-3e91-4e38-859d-02ebb3637238" providerId="ADAL" clId="{9E201C92-6BB2-4BD5-8A4B-8266A8E6D980}" dt="2019-07-22T17:57:57.172" v="2388" actId="20577"/>
        <pc:sldMkLst>
          <pc:docMk/>
          <pc:sldMk cId="622681433" sldId="323"/>
        </pc:sldMkLst>
        <pc:spChg chg="mod">
          <ac:chgData name="Monjur, Taskin" userId="9df15ca3-3e91-4e38-859d-02ebb3637238" providerId="ADAL" clId="{9E201C92-6BB2-4BD5-8A4B-8266A8E6D980}" dt="2019-07-22T17:57:57.172" v="2388" actId="20577"/>
          <ac:spMkLst>
            <pc:docMk/>
            <pc:sldMk cId="622681433" sldId="323"/>
            <ac:spMk id="3" creationId="{F0D67178-3454-4823-A169-B7B8DDB7B073}"/>
          </ac:spMkLst>
        </pc:spChg>
        <pc:picChg chg="del">
          <ac:chgData name="Monjur, Taskin" userId="9df15ca3-3e91-4e38-859d-02ebb3637238" providerId="ADAL" clId="{9E201C92-6BB2-4BD5-8A4B-8266A8E6D980}" dt="2019-07-22T17:38:04.849" v="73" actId="478"/>
          <ac:picMkLst>
            <pc:docMk/>
            <pc:sldMk cId="622681433" sldId="323"/>
            <ac:picMk id="4" creationId="{9C6B5AF7-6AA8-435D-B4DF-3250E3E2CC06}"/>
          </ac:picMkLst>
        </pc:picChg>
      </pc:sldChg>
      <pc:sldChg chg="addSp delSp modSp add">
        <pc:chgData name="Monjur, Taskin" userId="9df15ca3-3e91-4e38-859d-02ebb3637238" providerId="ADAL" clId="{9E201C92-6BB2-4BD5-8A4B-8266A8E6D980}" dt="2019-07-22T17:42:00.191" v="98" actId="14100"/>
        <pc:sldMkLst>
          <pc:docMk/>
          <pc:sldMk cId="2026857195" sldId="324"/>
        </pc:sldMkLst>
        <pc:spChg chg="mod">
          <ac:chgData name="Monjur, Taskin" userId="9df15ca3-3e91-4e38-859d-02ebb3637238" providerId="ADAL" clId="{9E201C92-6BB2-4BD5-8A4B-8266A8E6D980}" dt="2019-07-22T17:41:56.685" v="97" actId="14100"/>
          <ac:spMkLst>
            <pc:docMk/>
            <pc:sldMk cId="2026857195" sldId="324"/>
            <ac:spMk id="2" creationId="{7C57591F-C614-4429-9FEF-7F55B05A7669}"/>
          </ac:spMkLst>
        </pc:spChg>
        <pc:spChg chg="del">
          <ac:chgData name="Monjur, Taskin" userId="9df15ca3-3e91-4e38-859d-02ebb3637238" providerId="ADAL" clId="{9E201C92-6BB2-4BD5-8A4B-8266A8E6D980}" dt="2019-07-22T17:41:00.796" v="76"/>
          <ac:spMkLst>
            <pc:docMk/>
            <pc:sldMk cId="2026857195" sldId="324"/>
            <ac:spMk id="3" creationId="{43F36FA1-FD4F-4D1E-BE97-D04F5F225866}"/>
          </ac:spMkLst>
        </pc:spChg>
        <pc:spChg chg="add mod">
          <ac:chgData name="Monjur, Taskin" userId="9df15ca3-3e91-4e38-859d-02ebb3637238" providerId="ADAL" clId="{9E201C92-6BB2-4BD5-8A4B-8266A8E6D980}" dt="2019-07-22T17:41:38.724" v="94" actId="1076"/>
          <ac:spMkLst>
            <pc:docMk/>
            <pc:sldMk cId="2026857195" sldId="324"/>
            <ac:spMk id="6" creationId="{9C38168A-842A-4AEA-91F5-551644DD58E5}"/>
          </ac:spMkLst>
        </pc:spChg>
        <pc:picChg chg="add mod">
          <ac:chgData name="Monjur, Taskin" userId="9df15ca3-3e91-4e38-859d-02ebb3637238" providerId="ADAL" clId="{9E201C92-6BB2-4BD5-8A4B-8266A8E6D980}" dt="2019-07-22T17:42:00.191" v="98" actId="14100"/>
          <ac:picMkLst>
            <pc:docMk/>
            <pc:sldMk cId="2026857195" sldId="324"/>
            <ac:picMk id="5" creationId="{481DD194-602F-4CB9-90BD-DFBEEDBBD949}"/>
          </ac:picMkLst>
        </pc:picChg>
      </pc:sldChg>
      <pc:sldChg chg="addSp delSp modSp add">
        <pc:chgData name="Monjur, Taskin" userId="9df15ca3-3e91-4e38-859d-02ebb3637238" providerId="ADAL" clId="{9E201C92-6BB2-4BD5-8A4B-8266A8E6D980}" dt="2019-07-22T17:44:38.050" v="224" actId="1076"/>
        <pc:sldMkLst>
          <pc:docMk/>
          <pc:sldMk cId="3398263847" sldId="325"/>
        </pc:sldMkLst>
        <pc:spChg chg="del">
          <ac:chgData name="Monjur, Taskin" userId="9df15ca3-3e91-4e38-859d-02ebb3637238" providerId="ADAL" clId="{9E201C92-6BB2-4BD5-8A4B-8266A8E6D980}" dt="2019-07-22T17:42:25.104" v="102" actId="478"/>
          <ac:spMkLst>
            <pc:docMk/>
            <pc:sldMk cId="3398263847" sldId="325"/>
            <ac:spMk id="2" creationId="{FE337367-E8E9-4AE7-B532-F43DBDD58E2E}"/>
          </ac:spMkLst>
        </pc:spChg>
        <pc:spChg chg="del">
          <ac:chgData name="Monjur, Taskin" userId="9df15ca3-3e91-4e38-859d-02ebb3637238" providerId="ADAL" clId="{9E201C92-6BB2-4BD5-8A4B-8266A8E6D980}" dt="2019-07-22T17:42:26.082" v="103" actId="478"/>
          <ac:spMkLst>
            <pc:docMk/>
            <pc:sldMk cId="3398263847" sldId="325"/>
            <ac:spMk id="3" creationId="{3ACEFD4C-5DAA-4C48-B907-265D9F47B1D6}"/>
          </ac:spMkLst>
        </pc:spChg>
        <pc:spChg chg="add mod">
          <ac:chgData name="Monjur, Taskin" userId="9df15ca3-3e91-4e38-859d-02ebb3637238" providerId="ADAL" clId="{9E201C92-6BB2-4BD5-8A4B-8266A8E6D980}" dt="2019-07-22T17:44:38.050" v="224" actId="1076"/>
          <ac:spMkLst>
            <pc:docMk/>
            <pc:sldMk cId="3398263847" sldId="325"/>
            <ac:spMk id="6" creationId="{B8CD7220-EE9C-42C6-BFE3-BEBFB0A27C66}"/>
          </ac:spMkLst>
        </pc:spChg>
        <pc:spChg chg="add mod">
          <ac:chgData name="Monjur, Taskin" userId="9df15ca3-3e91-4e38-859d-02ebb3637238" providerId="ADAL" clId="{9E201C92-6BB2-4BD5-8A4B-8266A8E6D980}" dt="2019-07-22T17:44:05.794" v="216" actId="20577"/>
          <ac:spMkLst>
            <pc:docMk/>
            <pc:sldMk cId="3398263847" sldId="325"/>
            <ac:spMk id="7" creationId="{A1CB5161-F6D0-431B-94B3-E0D7692BE506}"/>
          </ac:spMkLst>
        </pc:spChg>
        <pc:graphicFrameChg chg="add mod">
          <ac:chgData name="Monjur, Taskin" userId="9df15ca3-3e91-4e38-859d-02ebb3637238" providerId="ADAL" clId="{9E201C92-6BB2-4BD5-8A4B-8266A8E6D980}" dt="2019-07-22T17:44:22.641" v="222" actId="1076"/>
          <ac:graphicFrameMkLst>
            <pc:docMk/>
            <pc:sldMk cId="3398263847" sldId="325"/>
            <ac:graphicFrameMk id="4" creationId="{D23ACBEF-425E-4D42-8325-918846606320}"/>
          </ac:graphicFrameMkLst>
        </pc:graphicFrameChg>
        <pc:graphicFrameChg chg="add mod">
          <ac:chgData name="Monjur, Taskin" userId="9df15ca3-3e91-4e38-859d-02ebb3637238" providerId="ADAL" clId="{9E201C92-6BB2-4BD5-8A4B-8266A8E6D980}" dt="2019-07-22T17:44:29.698" v="223" actId="1076"/>
          <ac:graphicFrameMkLst>
            <pc:docMk/>
            <pc:sldMk cId="3398263847" sldId="325"/>
            <ac:graphicFrameMk id="5" creationId="{7AE36D74-3294-4F2F-B7F0-70201A86D7BC}"/>
          </ac:graphicFrameMkLst>
        </pc:graphicFrameChg>
      </pc:sldChg>
      <pc:sldChg chg="addSp delSp modSp add">
        <pc:chgData name="Monjur, Taskin" userId="9df15ca3-3e91-4e38-859d-02ebb3637238" providerId="ADAL" clId="{9E201C92-6BB2-4BD5-8A4B-8266A8E6D980}" dt="2019-07-22T18:16:52.079" v="2568" actId="122"/>
        <pc:sldMkLst>
          <pc:docMk/>
          <pc:sldMk cId="1169133625" sldId="326"/>
        </pc:sldMkLst>
        <pc:spChg chg="mod">
          <ac:chgData name="Monjur, Taskin" userId="9df15ca3-3e91-4e38-859d-02ebb3637238" providerId="ADAL" clId="{9E201C92-6BB2-4BD5-8A4B-8266A8E6D980}" dt="2019-07-22T18:16:52.079" v="2568" actId="122"/>
          <ac:spMkLst>
            <pc:docMk/>
            <pc:sldMk cId="1169133625" sldId="326"/>
            <ac:spMk id="2" creationId="{9C3EF30C-62D8-4F30-9E0C-BD1C3DE534CB}"/>
          </ac:spMkLst>
        </pc:spChg>
        <pc:spChg chg="del mod">
          <ac:chgData name="Monjur, Taskin" userId="9df15ca3-3e91-4e38-859d-02ebb3637238" providerId="ADAL" clId="{9E201C92-6BB2-4BD5-8A4B-8266A8E6D980}" dt="2019-07-22T18:16:37.495" v="2565" actId="478"/>
          <ac:spMkLst>
            <pc:docMk/>
            <pc:sldMk cId="1169133625" sldId="326"/>
            <ac:spMk id="3" creationId="{4CF6DBA1-61AB-444E-A1DC-7E6C07E08052}"/>
          </ac:spMkLst>
        </pc:spChg>
        <pc:spChg chg="add del mod">
          <ac:chgData name="Monjur, Taskin" userId="9df15ca3-3e91-4e38-859d-02ebb3637238" providerId="ADAL" clId="{9E201C92-6BB2-4BD5-8A4B-8266A8E6D980}" dt="2019-07-22T18:16:39.839" v="2566" actId="478"/>
          <ac:spMkLst>
            <pc:docMk/>
            <pc:sldMk cId="1169133625" sldId="326"/>
            <ac:spMk id="5" creationId="{43C7BE03-3716-41D4-8D99-4DB3595E1DE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7/30/2019</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7/30/2019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3</a:t>
            </a:fld>
            <a:endParaRPr lang="en-US"/>
          </a:p>
        </p:txBody>
      </p:sp>
    </p:spTree>
    <p:extLst>
      <p:ext uri="{BB962C8B-B14F-4D97-AF65-F5344CB8AC3E}">
        <p14:creationId xmlns:p14="http://schemas.microsoft.com/office/powerpoint/2010/main" val="265398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44</a:t>
            </a:fld>
            <a:endParaRPr lang="en-US"/>
          </a:p>
        </p:txBody>
      </p:sp>
    </p:spTree>
    <p:extLst>
      <p:ext uri="{BB962C8B-B14F-4D97-AF65-F5344CB8AC3E}">
        <p14:creationId xmlns:p14="http://schemas.microsoft.com/office/powerpoint/2010/main" val="313662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46</a:t>
            </a:fld>
            <a:endParaRPr lang="en-US"/>
          </a:p>
        </p:txBody>
      </p:sp>
    </p:spTree>
    <p:extLst>
      <p:ext uri="{BB962C8B-B14F-4D97-AF65-F5344CB8AC3E}">
        <p14:creationId xmlns:p14="http://schemas.microsoft.com/office/powerpoint/2010/main" val="205709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7</a:t>
            </a:fld>
            <a:endParaRPr lang="en-US"/>
          </a:p>
        </p:txBody>
      </p:sp>
    </p:spTree>
    <p:extLst>
      <p:ext uri="{BB962C8B-B14F-4D97-AF65-F5344CB8AC3E}">
        <p14:creationId xmlns:p14="http://schemas.microsoft.com/office/powerpoint/2010/main" val="206396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30</a:t>
            </a:fld>
            <a:endParaRPr lang="en-US"/>
          </a:p>
        </p:txBody>
      </p:sp>
    </p:spTree>
    <p:extLst>
      <p:ext uri="{BB962C8B-B14F-4D97-AF65-F5344CB8AC3E}">
        <p14:creationId xmlns:p14="http://schemas.microsoft.com/office/powerpoint/2010/main" val="95980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32</a:t>
            </a:fld>
            <a:endParaRPr lang="en-US"/>
          </a:p>
        </p:txBody>
      </p:sp>
    </p:spTree>
    <p:extLst>
      <p:ext uri="{BB962C8B-B14F-4D97-AF65-F5344CB8AC3E}">
        <p14:creationId xmlns:p14="http://schemas.microsoft.com/office/powerpoint/2010/main" val="159382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34</a:t>
            </a:fld>
            <a:endParaRPr lang="en-US"/>
          </a:p>
        </p:txBody>
      </p:sp>
    </p:spTree>
    <p:extLst>
      <p:ext uri="{BB962C8B-B14F-4D97-AF65-F5344CB8AC3E}">
        <p14:creationId xmlns:p14="http://schemas.microsoft.com/office/powerpoint/2010/main" val="56122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37</a:t>
            </a:fld>
            <a:endParaRPr lang="en-US"/>
          </a:p>
        </p:txBody>
      </p:sp>
    </p:spTree>
    <p:extLst>
      <p:ext uri="{BB962C8B-B14F-4D97-AF65-F5344CB8AC3E}">
        <p14:creationId xmlns:p14="http://schemas.microsoft.com/office/powerpoint/2010/main" val="413686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39</a:t>
            </a:fld>
            <a:endParaRPr lang="en-US"/>
          </a:p>
        </p:txBody>
      </p:sp>
    </p:spTree>
    <p:extLst>
      <p:ext uri="{BB962C8B-B14F-4D97-AF65-F5344CB8AC3E}">
        <p14:creationId xmlns:p14="http://schemas.microsoft.com/office/powerpoint/2010/main" val="121899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B2B287-2F00-C44E-A09D-DC92986E9D1C}" type="slidenum">
              <a:rPr lang="en-US" smtClean="0"/>
              <a:t>41</a:t>
            </a:fld>
            <a:endParaRPr lang="en-US"/>
          </a:p>
        </p:txBody>
      </p:sp>
    </p:spTree>
    <p:extLst>
      <p:ext uri="{BB962C8B-B14F-4D97-AF65-F5344CB8AC3E}">
        <p14:creationId xmlns:p14="http://schemas.microsoft.com/office/powerpoint/2010/main" val="279564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95854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418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824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6496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29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6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4.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4.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theme" Target="../theme/theme8.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90"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12865654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http://www.entnet.org/SHLCPG" TargetMode="Externa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9.emf"/><Relationship Id="rId5" Type="http://schemas.openxmlformats.org/officeDocument/2006/relationships/oleObject" Target="../embeddings/oleObject2.bin"/><Relationship Id="rId4" Type="http://schemas.openxmlformats.org/officeDocument/2006/relationships/image" Target="../media/image48.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hyperlink" Target="https://www.entnet.org/content/centralized-otolaryngology-research-efforts-core-grants-program" TargetMode="Externa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www.entnet.org/SHLCPG"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D5385-FC16-BF4D-A362-1BE8A5E9CE63}"/>
              </a:ext>
            </a:extLst>
          </p:cNvPr>
          <p:cNvSpPr>
            <a:spLocks noGrp="1"/>
          </p:cNvSpPr>
          <p:nvPr>
            <p:ph type="ctrTitle"/>
          </p:nvPr>
        </p:nvSpPr>
        <p:spPr>
          <a:xfrm>
            <a:off x="1093304" y="1564621"/>
            <a:ext cx="10005391" cy="2387600"/>
          </a:xfrm>
        </p:spPr>
        <p:txBody>
          <a:bodyPr>
            <a:noAutofit/>
          </a:bodyPr>
          <a:lstStyle/>
          <a:p>
            <a:r>
              <a:rPr lang="en-US" sz="5400"/>
              <a:t>AAO-HNSF</a:t>
            </a:r>
            <a:br>
              <a:rPr lang="en-US" sz="5400"/>
            </a:br>
            <a:r>
              <a:rPr lang="en-US" sz="5400"/>
              <a:t>Clinical Practice Guideline: Sudden Hearing Loss (Update) </a:t>
            </a:r>
          </a:p>
        </p:txBody>
      </p:sp>
      <p:sp>
        <p:nvSpPr>
          <p:cNvPr id="5" name="Subtitle 4">
            <a:extLst>
              <a:ext uri="{FF2B5EF4-FFF2-40B4-BE49-F238E27FC236}">
                <a16:creationId xmlns:a16="http://schemas.microsoft.com/office/drawing/2014/main" id="{A175A00C-59CF-FE4A-8B2B-53FD5916E720}"/>
              </a:ext>
            </a:extLst>
          </p:cNvPr>
          <p:cNvSpPr>
            <a:spLocks noGrp="1"/>
          </p:cNvSpPr>
          <p:nvPr>
            <p:ph type="subTitle" idx="1"/>
          </p:nvPr>
        </p:nvSpPr>
        <p:spPr>
          <a:xfrm>
            <a:off x="2881616" y="3952221"/>
            <a:ext cx="6077825" cy="2322619"/>
          </a:xfrm>
        </p:spPr>
        <p:txBody>
          <a:bodyPr>
            <a:normAutofit/>
          </a:bodyPr>
          <a:lstStyle/>
          <a:p>
            <a:r>
              <a:rPr lang="en-US"/>
              <a:t>Update to 2012 Guideline</a:t>
            </a:r>
          </a:p>
          <a:p>
            <a:endParaRPr lang="en-US"/>
          </a:p>
          <a:p>
            <a:r>
              <a:rPr lang="en-US"/>
              <a:t>Publication Date: August 1, 2019</a:t>
            </a:r>
          </a:p>
        </p:txBody>
      </p:sp>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349D-D03F-4FC5-9705-E84FDA6CD6A0}"/>
              </a:ext>
            </a:extLst>
          </p:cNvPr>
          <p:cNvSpPr>
            <a:spLocks noGrp="1"/>
          </p:cNvSpPr>
          <p:nvPr>
            <p:ph type="title"/>
          </p:nvPr>
        </p:nvSpPr>
        <p:spPr>
          <a:xfrm>
            <a:off x="1052208" y="200818"/>
            <a:ext cx="10515600" cy="1325563"/>
          </a:xfrm>
        </p:spPr>
        <p:txBody>
          <a:bodyPr/>
          <a:lstStyle/>
          <a:p>
            <a:r>
              <a:rPr lang="en-US"/>
              <a:t>Patient has sudden hearing loss.</a:t>
            </a:r>
          </a:p>
        </p:txBody>
      </p:sp>
      <p:pic>
        <p:nvPicPr>
          <p:cNvPr id="4" name="Content Placeholder 3">
            <a:extLst>
              <a:ext uri="{FF2B5EF4-FFF2-40B4-BE49-F238E27FC236}">
                <a16:creationId xmlns:a16="http://schemas.microsoft.com/office/drawing/2014/main" id="{BBF666A5-1F1B-44EA-AA3C-C688C07A506F}"/>
              </a:ext>
            </a:extLst>
          </p:cNvPr>
          <p:cNvPicPr>
            <a:picLocks noGrp="1" noChangeAspect="1"/>
          </p:cNvPicPr>
          <p:nvPr>
            <p:ph idx="1"/>
          </p:nvPr>
        </p:nvPicPr>
        <p:blipFill>
          <a:blip r:embed="rId2"/>
          <a:stretch>
            <a:fillRect/>
          </a:stretch>
        </p:blipFill>
        <p:spPr>
          <a:xfrm>
            <a:off x="2475993" y="1344612"/>
            <a:ext cx="6734175" cy="4168775"/>
          </a:xfrm>
          <a:prstGeom prst="rect">
            <a:avLst/>
          </a:prstGeom>
        </p:spPr>
      </p:pic>
    </p:spTree>
    <p:extLst>
      <p:ext uri="{BB962C8B-B14F-4D97-AF65-F5344CB8AC3E}">
        <p14:creationId xmlns:p14="http://schemas.microsoft.com/office/powerpoint/2010/main" val="269490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5" y="316455"/>
            <a:ext cx="10515600" cy="862835"/>
          </a:xfrm>
        </p:spPr>
        <p:txBody>
          <a:bodyPr>
            <a:noAutofit/>
          </a:bodyPr>
          <a:lstStyle/>
          <a:p>
            <a:pPr algn="ctr"/>
            <a:r>
              <a:rPr lang="en-US" dirty="0"/>
              <a:t>STATEMENT 1. EXCLUSION OF CHL</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168676" y="1296545"/>
            <a:ext cx="10614815" cy="4720038"/>
          </a:xfrm>
        </p:spPr>
        <p:txBody>
          <a:bodyPr>
            <a:normAutofit/>
          </a:bodyPr>
          <a:lstStyle/>
          <a:p>
            <a:pPr marL="0" indent="0">
              <a:buNone/>
            </a:pPr>
            <a:r>
              <a:rPr lang="en-US" sz="1700" b="1" dirty="0"/>
              <a:t>STATEMENT 1: EXCLUSION OF CHL: Clinicians should distinguish SNHL from CHL when a patient first presents with SHL. </a:t>
            </a:r>
            <a:r>
              <a:rPr lang="en-US" sz="1700" i="1" u="sng" dirty="0"/>
              <a:t>Strong recommendation based on systematic reviews and cross-sectional studies with a preponderance of benefit over harm.</a:t>
            </a:r>
          </a:p>
          <a:p>
            <a:pPr marL="0" indent="0">
              <a:buNone/>
            </a:pPr>
            <a:endParaRPr lang="en-US" sz="1700" i="1" u="sng" dirty="0"/>
          </a:p>
          <a:p>
            <a:pPr marL="0" indent="0">
              <a:buNone/>
            </a:pPr>
            <a:r>
              <a:rPr lang="en-US" sz="1700" b="1" u="sng" dirty="0"/>
              <a:t>Benefit</a:t>
            </a:r>
            <a:r>
              <a:rPr lang="en-US" sz="1700" dirty="0"/>
              <a:t>: Guide the choice of appropriate diagnostic tests, avoid misdiagnosis, improve diagnostic accuracy, ensure that treatment is consistent with </a:t>
            </a:r>
            <a:r>
              <a:rPr lang="fr-FR" sz="1700" dirty="0" err="1"/>
              <a:t>diagnosis</a:t>
            </a:r>
            <a:r>
              <a:rPr lang="fr-FR" sz="1700" dirty="0"/>
              <a:t>, guide patient expectations, </a:t>
            </a:r>
            <a:r>
              <a:rPr lang="fr-FR" sz="1700" dirty="0" err="1"/>
              <a:t>identify</a:t>
            </a:r>
            <a:r>
              <a:rPr lang="fr-FR" sz="1700" dirty="0"/>
              <a:t> </a:t>
            </a:r>
            <a:r>
              <a:rPr lang="en-US" sz="1700" dirty="0"/>
              <a:t>CHL that can be treated and resolved.</a:t>
            </a:r>
          </a:p>
          <a:p>
            <a:pPr marL="0" indent="0">
              <a:buNone/>
            </a:pPr>
            <a:endParaRPr lang="en-US" sz="1700" dirty="0"/>
          </a:p>
          <a:p>
            <a:pPr marL="0" indent="0">
              <a:lnSpc>
                <a:spcPct val="120000"/>
              </a:lnSpc>
              <a:buNone/>
            </a:pPr>
            <a:r>
              <a:rPr lang="en-US" sz="1700" b="1" u="sng" dirty="0"/>
              <a:t>Risks, harms, costs:</a:t>
            </a:r>
            <a:r>
              <a:rPr lang="en-US" sz="1700" dirty="0"/>
              <a:t> None</a:t>
            </a:r>
          </a:p>
          <a:p>
            <a:pPr marL="0" marR="0" lvl="0" indent="0">
              <a:lnSpc>
                <a:spcPct val="200000"/>
              </a:lnSpc>
              <a:spcBef>
                <a:spcPts val="0"/>
              </a:spcBef>
              <a:spcAft>
                <a:spcPts val="0"/>
              </a:spcAft>
              <a:buNone/>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5" name="Picture 4">
            <a:extLst>
              <a:ext uri="{FF2B5EF4-FFF2-40B4-BE49-F238E27FC236}">
                <a16:creationId xmlns:a16="http://schemas.microsoft.com/office/drawing/2014/main" id="{E375D101-66CD-4EFC-80A7-B782D08B3A78}"/>
              </a:ext>
            </a:extLst>
          </p:cNvPr>
          <p:cNvPicPr>
            <a:picLocks noChangeAspect="1"/>
          </p:cNvPicPr>
          <p:nvPr/>
        </p:nvPicPr>
        <p:blipFill>
          <a:blip r:embed="rId2"/>
          <a:stretch>
            <a:fillRect/>
          </a:stretch>
        </p:blipFill>
        <p:spPr>
          <a:xfrm>
            <a:off x="3375984" y="3068740"/>
            <a:ext cx="3225635" cy="3389649"/>
          </a:xfrm>
          <a:prstGeom prst="rect">
            <a:avLst/>
          </a:prstGeom>
        </p:spPr>
      </p:pic>
      <p:pic>
        <p:nvPicPr>
          <p:cNvPr id="6" name="Picture 5">
            <a:extLst>
              <a:ext uri="{FF2B5EF4-FFF2-40B4-BE49-F238E27FC236}">
                <a16:creationId xmlns:a16="http://schemas.microsoft.com/office/drawing/2014/main" id="{B41B0B43-55E7-48DE-A985-E2BB30C72616}"/>
              </a:ext>
            </a:extLst>
          </p:cNvPr>
          <p:cNvPicPr>
            <a:picLocks noChangeAspect="1"/>
          </p:cNvPicPr>
          <p:nvPr/>
        </p:nvPicPr>
        <p:blipFill>
          <a:blip r:embed="rId3"/>
          <a:stretch>
            <a:fillRect/>
          </a:stretch>
        </p:blipFill>
        <p:spPr>
          <a:xfrm>
            <a:off x="7514829" y="3329745"/>
            <a:ext cx="4066244" cy="2511762"/>
          </a:xfrm>
          <a:prstGeom prst="rect">
            <a:avLst/>
          </a:prstGeom>
        </p:spPr>
      </p:pic>
      <p:sp>
        <p:nvSpPr>
          <p:cNvPr id="7" name="Rectangle 6">
            <a:extLst>
              <a:ext uri="{FF2B5EF4-FFF2-40B4-BE49-F238E27FC236}">
                <a16:creationId xmlns:a16="http://schemas.microsoft.com/office/drawing/2014/main" id="{6A5A3A91-2B41-482F-8621-DF228596D9A6}"/>
              </a:ext>
            </a:extLst>
          </p:cNvPr>
          <p:cNvSpPr/>
          <p:nvPr/>
        </p:nvSpPr>
        <p:spPr>
          <a:xfrm>
            <a:off x="7757013" y="5841507"/>
            <a:ext cx="3310906" cy="369332"/>
          </a:xfrm>
          <a:prstGeom prst="rect">
            <a:avLst/>
          </a:prstGeom>
        </p:spPr>
        <p:txBody>
          <a:bodyPr wrap="none">
            <a:spAutoFit/>
          </a:bodyPr>
          <a:lstStyle/>
          <a:p>
            <a:r>
              <a:rPr lang="en-US" dirty="0"/>
              <a:t>https://youtu.be/K2uDW5CoGNY</a:t>
            </a:r>
          </a:p>
        </p:txBody>
      </p:sp>
    </p:spTree>
    <p:extLst>
      <p:ext uri="{BB962C8B-B14F-4D97-AF65-F5344CB8AC3E}">
        <p14:creationId xmlns:p14="http://schemas.microsoft.com/office/powerpoint/2010/main" val="323610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5" y="316455"/>
            <a:ext cx="10515600" cy="862835"/>
          </a:xfrm>
        </p:spPr>
        <p:txBody>
          <a:bodyPr>
            <a:noAutofit/>
          </a:bodyPr>
          <a:lstStyle/>
          <a:p>
            <a:pPr algn="ctr"/>
            <a:r>
              <a:rPr lang="en-US" dirty="0"/>
              <a:t>STATEMENT 1. EXCLUSION OF CHL</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701729" y="1372950"/>
            <a:ext cx="10447789" cy="4720038"/>
          </a:xfrm>
        </p:spPr>
        <p:txBody>
          <a:bodyPr>
            <a:normAutofit/>
          </a:bodyPr>
          <a:lstStyle/>
          <a:p>
            <a:pPr marL="0" indent="0">
              <a:buNone/>
            </a:pPr>
            <a:r>
              <a:rPr lang="en-US" sz="1500" b="1"/>
              <a:t>Action Statement Profile</a:t>
            </a:r>
          </a:p>
          <a:p>
            <a:r>
              <a:rPr lang="en-US" sz="1500" b="1" u="sng"/>
              <a:t>Quality improvement opportunity: </a:t>
            </a:r>
            <a:r>
              <a:rPr lang="en-US" sz="1500"/>
              <a:t>Identifying patients who are appropriate for the guideline rec­ommendations and those with CHL who may ben­efit from other therapies. </a:t>
            </a:r>
            <a:endParaRPr lang="en-US" sz="1500" b="1" u="sng"/>
          </a:p>
          <a:p>
            <a:r>
              <a:rPr lang="en-US" sz="1500" b="1" u="sng"/>
              <a:t>Aggregate evidence quality: </a:t>
            </a:r>
            <a:r>
              <a:rPr lang="en-US" sz="1500"/>
              <a:t>Grade B, based on evidence that a common cause of CHL, cerumen impaction, can be treated effectively to improve hearing. Grade C, for evidence that CHL and SNHL can be distinguished by history, examina­tion, and tuning fork tests. </a:t>
            </a:r>
            <a:endParaRPr lang="en-US" sz="1500" b="1" u="sng"/>
          </a:p>
          <a:p>
            <a:r>
              <a:rPr lang="en-US" sz="1500" b="1" u="sng">
                <a:cs typeface="Times New Roman" panose="02020603050405020304" pitchFamily="18" charset="0"/>
              </a:rPr>
              <a:t>Level of confidence in evidence</a:t>
            </a:r>
            <a:r>
              <a:rPr lang="en-US" sz="1500" b="1">
                <a:cs typeface="Times New Roman" panose="02020603050405020304" pitchFamily="18" charset="0"/>
              </a:rPr>
              <a:t>: </a:t>
            </a:r>
            <a:r>
              <a:rPr lang="en-US" sz="1500">
                <a:cs typeface="Times New Roman" panose="02020603050405020304" pitchFamily="18" charset="0"/>
              </a:rPr>
              <a:t>High </a:t>
            </a:r>
            <a:endParaRPr lang="en-US" sz="1500" b="1">
              <a:cs typeface="Times New Roman" panose="02020603050405020304" pitchFamily="18" charset="0"/>
            </a:endParaRPr>
          </a:p>
          <a:p>
            <a:r>
              <a:rPr lang="en-US" sz="1500" b="1" u="sng">
                <a:cs typeface="Times New Roman" panose="02020603050405020304" pitchFamily="18" charset="0"/>
              </a:rPr>
              <a:t>Benefits-harm assessment</a:t>
            </a:r>
            <a:r>
              <a:rPr lang="en-US" sz="1500" b="1">
                <a:cs typeface="Times New Roman" panose="02020603050405020304" pitchFamily="18" charset="0"/>
              </a:rPr>
              <a:t>: </a:t>
            </a:r>
            <a:r>
              <a:rPr lang="en-US" sz="1500"/>
              <a:t>Preponderance of bene­fit over harm</a:t>
            </a:r>
            <a:endParaRPr lang="en-US" sz="1500" b="1">
              <a:cs typeface="Times New Roman" panose="02020603050405020304" pitchFamily="18" charset="0"/>
            </a:endParaRPr>
          </a:p>
          <a:p>
            <a:r>
              <a:rPr lang="en-US" sz="1500" b="1" u="sng">
                <a:cs typeface="Times New Roman" panose="02020603050405020304" pitchFamily="18" charset="0"/>
              </a:rPr>
              <a:t>Value judgments</a:t>
            </a:r>
            <a:r>
              <a:rPr lang="en-US" sz="1500" b="1">
                <a:cs typeface="Times New Roman" panose="02020603050405020304" pitchFamily="18" charset="0"/>
              </a:rPr>
              <a:t>: </a:t>
            </a:r>
            <a:r>
              <a:rPr lang="en-US" sz="1500"/>
              <a:t>Panel consensus that despite a lack of systematic research evidence supporting this action, distinguishing SNHL was an essential first step in appropriate subsequent management</a:t>
            </a:r>
            <a:endParaRPr lang="en-US" sz="1500" b="1">
              <a:cs typeface="Times New Roman" panose="02020603050405020304" pitchFamily="18" charset="0"/>
            </a:endParaRPr>
          </a:p>
          <a:p>
            <a:r>
              <a:rPr lang="en-US" sz="1500" b="1" u="sng">
                <a:cs typeface="Times New Roman" panose="02020603050405020304" pitchFamily="18" charset="0"/>
              </a:rPr>
              <a:t>Intentional vagueness</a:t>
            </a:r>
            <a:r>
              <a:rPr lang="en-US" sz="1500" b="1">
                <a:cs typeface="Times New Roman" panose="02020603050405020304" pitchFamily="18" charset="0"/>
              </a:rPr>
              <a:t>: </a:t>
            </a:r>
            <a:r>
              <a:rPr lang="en-US" sz="1500">
                <a:cs typeface="Times New Roman" panose="02020603050405020304" pitchFamily="18" charset="0"/>
              </a:rPr>
              <a:t>None</a:t>
            </a:r>
            <a:endParaRPr lang="en-US" sz="1500" b="1">
              <a:cs typeface="Times New Roman" panose="02020603050405020304" pitchFamily="18" charset="0"/>
            </a:endParaRPr>
          </a:p>
          <a:p>
            <a:r>
              <a:rPr lang="en-US" sz="1500" b="1" u="sng">
                <a:cs typeface="Times New Roman" panose="02020603050405020304" pitchFamily="18" charset="0"/>
              </a:rPr>
              <a:t>Role of patient preference</a:t>
            </a:r>
            <a:r>
              <a:rPr lang="en-US" sz="1500" b="1">
                <a:cs typeface="Times New Roman" panose="02020603050405020304" pitchFamily="18" charset="0"/>
              </a:rPr>
              <a:t>: </a:t>
            </a:r>
            <a:r>
              <a:rPr lang="en-US" sz="1500">
                <a:cs typeface="Times New Roman" panose="02020603050405020304" pitchFamily="18" charset="0"/>
              </a:rPr>
              <a:t>None</a:t>
            </a:r>
            <a:endParaRPr lang="en-US" sz="1500" b="1">
              <a:cs typeface="Times New Roman" panose="02020603050405020304" pitchFamily="18" charset="0"/>
            </a:endParaRPr>
          </a:p>
          <a:p>
            <a:r>
              <a:rPr lang="en-US" sz="1500" b="1" u="sng">
                <a:cs typeface="Times New Roman" panose="02020603050405020304" pitchFamily="18" charset="0"/>
              </a:rPr>
              <a:t>Exceptions</a:t>
            </a:r>
            <a:r>
              <a:rPr lang="en-US" sz="1500" b="1">
                <a:cs typeface="Times New Roman" panose="02020603050405020304" pitchFamily="18" charset="0"/>
              </a:rPr>
              <a:t>: </a:t>
            </a:r>
            <a:r>
              <a:rPr lang="en-US" sz="1500">
                <a:cs typeface="Times New Roman" panose="02020603050405020304" pitchFamily="18" charset="0"/>
              </a:rPr>
              <a:t>None</a:t>
            </a:r>
            <a:endParaRPr lang="en-US" sz="1500" b="1">
              <a:cs typeface="Times New Roman" panose="02020603050405020304" pitchFamily="18" charset="0"/>
            </a:endParaRPr>
          </a:p>
          <a:p>
            <a:r>
              <a:rPr lang="en-US" sz="1500" b="1" u="sng">
                <a:cs typeface="Times New Roman" panose="02020603050405020304" pitchFamily="18" charset="0"/>
              </a:rPr>
              <a:t>Policy Level</a:t>
            </a:r>
            <a:r>
              <a:rPr lang="en-US" sz="1500" b="1">
                <a:cs typeface="Times New Roman" panose="02020603050405020304" pitchFamily="18" charset="0"/>
              </a:rPr>
              <a:t>: </a:t>
            </a:r>
            <a:r>
              <a:rPr lang="en-US" sz="1500">
                <a:cs typeface="Times New Roman" panose="02020603050405020304" pitchFamily="18" charset="0"/>
              </a:rPr>
              <a:t>Strong recommendation</a:t>
            </a:r>
            <a:endParaRPr lang="en-US" sz="1500" b="1">
              <a:cs typeface="Times New Roman" panose="02020603050405020304" pitchFamily="18" charset="0"/>
            </a:endParaRPr>
          </a:p>
          <a:p>
            <a:r>
              <a:rPr lang="en-US" sz="1500" b="1" u="sng">
                <a:cs typeface="Times New Roman" panose="02020603050405020304" pitchFamily="18" charset="0"/>
              </a:rPr>
              <a:t>Differences of opinion</a:t>
            </a:r>
            <a:r>
              <a:rPr lang="en-US" sz="1500" b="1">
                <a:cs typeface="Times New Roman" panose="02020603050405020304" pitchFamily="18" charset="0"/>
              </a:rPr>
              <a:t>: </a:t>
            </a:r>
            <a:r>
              <a:rPr lang="en-US" sz="1500">
                <a:cs typeface="Times New Roman" panose="02020603050405020304" pitchFamily="18" charset="0"/>
              </a:rPr>
              <a:t>None</a:t>
            </a:r>
            <a:endParaRPr lang="en-US" sz="1500"/>
          </a:p>
          <a:p>
            <a:pPr marL="0" indent="0">
              <a:buNone/>
            </a:pPr>
            <a:endParaRPr lang="en-US" sz="2200" i="1" u="sng"/>
          </a:p>
          <a:p>
            <a:pPr marL="0" marR="0" lvl="0" indent="0">
              <a:lnSpc>
                <a:spcPct val="200000"/>
              </a:lnSpc>
              <a:spcBef>
                <a:spcPts val="0"/>
              </a:spcBef>
              <a:spcAft>
                <a:spcPts val="0"/>
              </a:spcAft>
              <a:buNone/>
            </a:pPr>
            <a:endParaRPr lang="en-US" sz="160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a:solidFill>
                <a:schemeClr val="tx1">
                  <a:lumMod val="50000"/>
                </a:schemeClr>
              </a:solidFill>
              <a:ea typeface="Times New Roman" panose="02020603050405020304" pitchFamily="18" charset="0"/>
            </a:endParaRPr>
          </a:p>
          <a:p>
            <a:pPr marL="0" indent="0">
              <a:buNone/>
            </a:pPr>
            <a:endParaRPr lang="en-US" sz="160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Tree>
    <p:extLst>
      <p:ext uri="{BB962C8B-B14F-4D97-AF65-F5344CB8AC3E}">
        <p14:creationId xmlns:p14="http://schemas.microsoft.com/office/powerpoint/2010/main" val="152074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5" y="316455"/>
            <a:ext cx="10515600" cy="862835"/>
          </a:xfrm>
        </p:spPr>
        <p:txBody>
          <a:bodyPr>
            <a:noAutofit/>
          </a:bodyPr>
          <a:lstStyle/>
          <a:p>
            <a:pPr algn="ctr"/>
            <a:r>
              <a:rPr lang="en-US" dirty="0"/>
              <a:t>STATEMENT 2. MODIFYING FACTORS</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701729" y="1616141"/>
            <a:ext cx="10447789" cy="4720038"/>
          </a:xfrm>
        </p:spPr>
        <p:txBody>
          <a:bodyPr>
            <a:normAutofit/>
          </a:bodyPr>
          <a:lstStyle/>
          <a:p>
            <a:pPr marL="0" indent="0">
              <a:buNone/>
            </a:pPr>
            <a:r>
              <a:rPr lang="en-US" sz="2200" b="1" dirty="0"/>
              <a:t>STATEMENT 2: MODIFYING FACTORS: Clinicians should assess patients with presumptive SSNHL through history and physical examination for bilateral SHL, recur­rent episodes of SHL, and/or focal neurologic findings. </a:t>
            </a:r>
            <a:r>
              <a:rPr lang="en-US" sz="2200" i="1" u="sng" dirty="0"/>
              <a:t>Recommendation based on observational studies with a preponderance of benefit over harm.</a:t>
            </a:r>
          </a:p>
          <a:p>
            <a:pPr marL="0" indent="0">
              <a:buNone/>
            </a:pPr>
            <a:endParaRPr lang="en-US" sz="2200" i="1" u="sng" dirty="0"/>
          </a:p>
          <a:p>
            <a:pPr marL="0" indent="0">
              <a:buNone/>
            </a:pPr>
            <a:r>
              <a:rPr lang="en-US" sz="2200" b="1" u="sng" dirty="0"/>
              <a:t>Benefit</a:t>
            </a:r>
            <a:r>
              <a:rPr lang="en-US" sz="2200" dirty="0"/>
              <a:t>: Identification of patients with a high likelihood of alternative and potentially serious underlying cause, who require specialized assess­ment and management.</a:t>
            </a:r>
          </a:p>
          <a:p>
            <a:pPr marL="0" indent="0">
              <a:buNone/>
            </a:pPr>
            <a:endParaRPr lang="en-US" sz="2200" dirty="0"/>
          </a:p>
          <a:p>
            <a:pPr marL="0" indent="0">
              <a:lnSpc>
                <a:spcPct val="120000"/>
              </a:lnSpc>
              <a:buNone/>
            </a:pPr>
            <a:r>
              <a:rPr lang="en-US" sz="2200" b="1" u="sng" dirty="0"/>
              <a:t>Risks, harms, costs:</a:t>
            </a:r>
            <a:r>
              <a:rPr lang="en-US" sz="2200" dirty="0"/>
              <a:t> Time of assessment.</a:t>
            </a:r>
          </a:p>
          <a:p>
            <a:pPr marL="0" marR="0" lvl="0" indent="0">
              <a:lnSpc>
                <a:spcPct val="200000"/>
              </a:lnSpc>
              <a:spcBef>
                <a:spcPts val="0"/>
              </a:spcBef>
              <a:spcAft>
                <a:spcPts val="0"/>
              </a:spcAft>
              <a:buNone/>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Tree>
    <p:extLst>
      <p:ext uri="{BB962C8B-B14F-4D97-AF65-F5344CB8AC3E}">
        <p14:creationId xmlns:p14="http://schemas.microsoft.com/office/powerpoint/2010/main" val="80360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5" y="316455"/>
            <a:ext cx="10515600" cy="862835"/>
          </a:xfrm>
        </p:spPr>
        <p:txBody>
          <a:bodyPr>
            <a:noAutofit/>
          </a:bodyPr>
          <a:lstStyle/>
          <a:p>
            <a:pPr algn="ctr"/>
            <a:r>
              <a:rPr lang="en-US" dirty="0"/>
              <a:t>STATEMENT 2. MODIFYING FACTORS</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583106" y="1366172"/>
            <a:ext cx="10447789" cy="4720038"/>
          </a:xfrm>
        </p:spPr>
        <p:txBody>
          <a:bodyPr>
            <a:normAutofit/>
          </a:bodyPr>
          <a:lstStyle/>
          <a:p>
            <a:pPr marL="0" indent="0">
              <a:buNone/>
            </a:pPr>
            <a:r>
              <a:rPr lang="en-US" sz="1700" b="1" dirty="0"/>
              <a:t>Action Statement Profile</a:t>
            </a:r>
          </a:p>
          <a:p>
            <a:r>
              <a:rPr lang="en-US" sz="1700" b="1" u="sng" dirty="0"/>
              <a:t>Quality improvement opportunity: </a:t>
            </a:r>
            <a:r>
              <a:rPr lang="en-US" sz="1700" dirty="0"/>
              <a:t>Identify patients with potentially serious alternative condi­tions for whom the subsequent guideline recom­mendations do not apply.</a:t>
            </a:r>
            <a:endParaRPr lang="en-US" sz="1700" b="1" u="sng" dirty="0"/>
          </a:p>
          <a:p>
            <a:r>
              <a:rPr lang="en-US" sz="1700" b="1" u="sng" dirty="0"/>
              <a:t>Aggregate evidence quality: </a:t>
            </a:r>
            <a:r>
              <a:rPr lang="en-US" sz="1700" dirty="0"/>
              <a:t>Grade C, based on observational studies and case series studies </a:t>
            </a:r>
            <a:endParaRPr lang="en-US" sz="1700" b="1" u="sng" dirty="0"/>
          </a:p>
          <a:p>
            <a:r>
              <a:rPr lang="en-US" sz="1700" b="1" u="sng" dirty="0">
                <a:cs typeface="Times New Roman" panose="02020603050405020304" pitchFamily="18" charset="0"/>
              </a:rPr>
              <a:t>Level of confidence in evidence</a:t>
            </a:r>
            <a:r>
              <a:rPr lang="en-US" sz="1700" b="1" dirty="0">
                <a:cs typeface="Times New Roman" panose="02020603050405020304" pitchFamily="18" charset="0"/>
              </a:rPr>
              <a:t>: </a:t>
            </a:r>
            <a:r>
              <a:rPr lang="en-US" sz="1700" dirty="0"/>
              <a:t>High</a:t>
            </a:r>
            <a:endParaRPr lang="en-US" sz="1700" b="1" dirty="0">
              <a:cs typeface="Times New Roman" panose="02020603050405020304" pitchFamily="18" charset="0"/>
            </a:endParaRPr>
          </a:p>
          <a:p>
            <a:r>
              <a:rPr lang="en-US" sz="1700" b="1" u="sng" dirty="0">
                <a:cs typeface="Times New Roman" panose="02020603050405020304" pitchFamily="18" charset="0"/>
              </a:rPr>
              <a:t>Benefits-harm assessment</a:t>
            </a:r>
            <a:r>
              <a:rPr lang="en-US" sz="1700" b="1" dirty="0">
                <a:cs typeface="Times New Roman" panose="02020603050405020304" pitchFamily="18" charset="0"/>
              </a:rPr>
              <a:t>: </a:t>
            </a:r>
            <a:r>
              <a:rPr lang="en-US" sz="1700" dirty="0"/>
              <a:t>Preponderance of bene­fit over harm</a:t>
            </a:r>
            <a:r>
              <a:rPr lang="en-US" sz="1700" b="1" dirty="0">
                <a:cs typeface="Times New Roman" panose="02020603050405020304" pitchFamily="18" charset="0"/>
              </a:rPr>
              <a:t> </a:t>
            </a:r>
          </a:p>
          <a:p>
            <a:r>
              <a:rPr lang="en-US" sz="1700" b="1" u="sng" dirty="0">
                <a:cs typeface="Times New Roman" panose="02020603050405020304" pitchFamily="18" charset="0"/>
              </a:rPr>
              <a:t>Value judgments</a:t>
            </a:r>
            <a:r>
              <a:rPr lang="en-US" sz="1700" b="1" dirty="0">
                <a:cs typeface="Times New Roman" panose="02020603050405020304" pitchFamily="18" charset="0"/>
              </a:rPr>
              <a:t>: </a:t>
            </a:r>
            <a:r>
              <a:rPr lang="en-US" sz="1700" dirty="0"/>
              <a:t>None</a:t>
            </a:r>
            <a:endParaRPr lang="en-US" sz="1700" b="1" dirty="0">
              <a:cs typeface="Times New Roman" panose="02020603050405020304" pitchFamily="18" charset="0"/>
            </a:endParaRPr>
          </a:p>
          <a:p>
            <a:r>
              <a:rPr lang="en-US" sz="1700" b="1" u="sng" dirty="0">
                <a:cs typeface="Times New Roman" panose="02020603050405020304" pitchFamily="18" charset="0"/>
              </a:rPr>
              <a:t>Intentional vagueness</a:t>
            </a:r>
            <a:r>
              <a:rPr lang="en-US" sz="1700" b="1" dirty="0">
                <a:cs typeface="Times New Roman" panose="02020603050405020304" pitchFamily="18" charset="0"/>
              </a:rPr>
              <a:t>: </a:t>
            </a:r>
            <a:r>
              <a:rPr lang="en-US" sz="1700" dirty="0"/>
              <a:t>None</a:t>
            </a:r>
            <a:endParaRPr lang="en-US" sz="1700" b="1" dirty="0">
              <a:cs typeface="Times New Roman" panose="02020603050405020304" pitchFamily="18" charset="0"/>
            </a:endParaRPr>
          </a:p>
          <a:p>
            <a:r>
              <a:rPr lang="en-US" sz="1700" b="1" u="sng" dirty="0">
                <a:cs typeface="Times New Roman" panose="02020603050405020304" pitchFamily="18" charset="0"/>
              </a:rPr>
              <a:t>Role of patient preference</a:t>
            </a:r>
            <a:r>
              <a:rPr lang="en-US" sz="1700" b="1" dirty="0">
                <a:cs typeface="Times New Roman" panose="02020603050405020304" pitchFamily="18" charset="0"/>
              </a:rPr>
              <a:t>: </a:t>
            </a:r>
            <a:r>
              <a:rPr lang="en-US" sz="1700" dirty="0"/>
              <a:t>None</a:t>
            </a:r>
            <a:endParaRPr lang="en-US" sz="1700" b="1" dirty="0">
              <a:cs typeface="Times New Roman" panose="02020603050405020304" pitchFamily="18" charset="0"/>
            </a:endParaRPr>
          </a:p>
          <a:p>
            <a:r>
              <a:rPr lang="en-US" sz="1700" b="1" u="sng" dirty="0">
                <a:cs typeface="Times New Roman" panose="02020603050405020304" pitchFamily="18" charset="0"/>
              </a:rPr>
              <a:t>Exceptions</a:t>
            </a:r>
            <a:r>
              <a:rPr lang="en-US" sz="1700" b="1" dirty="0">
                <a:cs typeface="Times New Roman" panose="02020603050405020304" pitchFamily="18" charset="0"/>
              </a:rPr>
              <a:t>: </a:t>
            </a:r>
            <a:r>
              <a:rPr lang="en-US" sz="1700" dirty="0"/>
              <a:t>None</a:t>
            </a:r>
            <a:endParaRPr lang="en-US" sz="1700" b="1" dirty="0">
              <a:cs typeface="Times New Roman" panose="02020603050405020304" pitchFamily="18" charset="0"/>
            </a:endParaRPr>
          </a:p>
          <a:p>
            <a:r>
              <a:rPr lang="en-US" sz="1700" b="1" u="sng" dirty="0">
                <a:cs typeface="Times New Roman" panose="02020603050405020304" pitchFamily="18" charset="0"/>
              </a:rPr>
              <a:t>Policy Level</a:t>
            </a:r>
            <a:r>
              <a:rPr lang="en-US" sz="1700" b="1" dirty="0">
                <a:cs typeface="Times New Roman" panose="02020603050405020304" pitchFamily="18" charset="0"/>
              </a:rPr>
              <a:t>: </a:t>
            </a:r>
            <a:r>
              <a:rPr lang="en-US" sz="1700" dirty="0"/>
              <a:t>Recommendation</a:t>
            </a:r>
            <a:endParaRPr lang="en-US" sz="1700" b="1" dirty="0">
              <a:cs typeface="Times New Roman" panose="02020603050405020304" pitchFamily="18" charset="0"/>
            </a:endParaRPr>
          </a:p>
          <a:p>
            <a:r>
              <a:rPr lang="en-US" sz="1700" b="1" u="sng" dirty="0">
                <a:cs typeface="Times New Roman" panose="02020603050405020304" pitchFamily="18" charset="0"/>
              </a:rPr>
              <a:t>Differences of opinion</a:t>
            </a:r>
            <a:r>
              <a:rPr lang="en-US" sz="1700" b="1" dirty="0">
                <a:cs typeface="Times New Roman" panose="02020603050405020304" pitchFamily="18" charset="0"/>
              </a:rPr>
              <a:t>: </a:t>
            </a:r>
            <a:r>
              <a:rPr lang="en-US" sz="1700" dirty="0"/>
              <a:t>None </a:t>
            </a:r>
            <a:endParaRPr lang="en-US" sz="1700" b="1" dirty="0">
              <a:cs typeface="Times New Roman" panose="02020603050405020304" pitchFamily="18" charset="0"/>
            </a:endParaRPr>
          </a:p>
          <a:p>
            <a:pPr marL="0" indent="0">
              <a:buNone/>
            </a:pPr>
            <a:endParaRPr lang="en-US" sz="2200" i="1" u="sng" dirty="0"/>
          </a:p>
          <a:p>
            <a:pPr marL="0" marR="0" lvl="0" indent="0">
              <a:lnSpc>
                <a:spcPct val="200000"/>
              </a:lnSpc>
              <a:spcBef>
                <a:spcPts val="0"/>
              </a:spcBef>
              <a:spcAft>
                <a:spcPts val="0"/>
              </a:spcAft>
              <a:buNone/>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Tree>
    <p:extLst>
      <p:ext uri="{BB962C8B-B14F-4D97-AF65-F5344CB8AC3E}">
        <p14:creationId xmlns:p14="http://schemas.microsoft.com/office/powerpoint/2010/main" val="3030124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E9B2-8865-46F7-BEE5-7AAD7CF46858}"/>
              </a:ext>
            </a:extLst>
          </p:cNvPr>
          <p:cNvSpPr>
            <a:spLocks noGrp="1"/>
          </p:cNvSpPr>
          <p:nvPr>
            <p:ph type="title"/>
          </p:nvPr>
        </p:nvSpPr>
        <p:spPr/>
        <p:txBody>
          <a:bodyPr>
            <a:normAutofit fontScale="90000"/>
          </a:bodyPr>
          <a:lstStyle/>
          <a:p>
            <a:r>
              <a:rPr lang="en-US"/>
              <a:t>Patient has Sudden HL. What tests should NOT be ordered in the Emergency Room?</a:t>
            </a:r>
          </a:p>
        </p:txBody>
      </p:sp>
      <p:pic>
        <p:nvPicPr>
          <p:cNvPr id="4" name="Content Placeholder 3">
            <a:extLst>
              <a:ext uri="{FF2B5EF4-FFF2-40B4-BE49-F238E27FC236}">
                <a16:creationId xmlns:a16="http://schemas.microsoft.com/office/drawing/2014/main" id="{0F785ABA-4B92-4559-921E-25DD2CE18185}"/>
              </a:ext>
            </a:extLst>
          </p:cNvPr>
          <p:cNvPicPr>
            <a:picLocks noGrp="1" noChangeAspect="1"/>
          </p:cNvPicPr>
          <p:nvPr>
            <p:ph idx="1"/>
          </p:nvPr>
        </p:nvPicPr>
        <p:blipFill>
          <a:blip r:embed="rId2"/>
          <a:stretch>
            <a:fillRect/>
          </a:stretch>
        </p:blipFill>
        <p:spPr>
          <a:xfrm>
            <a:off x="2575786" y="1825625"/>
            <a:ext cx="7040427" cy="3956050"/>
          </a:xfrm>
          <a:prstGeom prst="rect">
            <a:avLst/>
          </a:prstGeom>
        </p:spPr>
      </p:pic>
    </p:spTree>
    <p:extLst>
      <p:ext uri="{BB962C8B-B14F-4D97-AF65-F5344CB8AC3E}">
        <p14:creationId xmlns:p14="http://schemas.microsoft.com/office/powerpoint/2010/main" val="72702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5" y="316455"/>
            <a:ext cx="10515600" cy="862835"/>
          </a:xfrm>
        </p:spPr>
        <p:txBody>
          <a:bodyPr>
            <a:noAutofit/>
          </a:bodyPr>
          <a:lstStyle/>
          <a:p>
            <a:pPr algn="ctr"/>
            <a:r>
              <a:rPr lang="en-US" dirty="0"/>
              <a:t>STATEMENT 3. COMPUTED TOMOGRAPHY</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701729" y="1616141"/>
            <a:ext cx="10447789" cy="4720038"/>
          </a:xfrm>
        </p:spPr>
        <p:txBody>
          <a:bodyPr>
            <a:normAutofit/>
          </a:bodyPr>
          <a:lstStyle/>
          <a:p>
            <a:pPr marL="0" indent="0">
              <a:buNone/>
            </a:pPr>
            <a:r>
              <a:rPr lang="en-US" sz="2200" b="1" dirty="0"/>
              <a:t>STATEMENT 3: COMPUTED TOMOGRAPHY: Clinicians should not order routine computed tomography (CT) of the head in the initial evaluation of a patient with presumptive SSNHL.</a:t>
            </a:r>
            <a:r>
              <a:rPr lang="en-US" sz="2200" dirty="0"/>
              <a:t> </a:t>
            </a:r>
            <a:r>
              <a:rPr lang="en-US" sz="2200" i="1" u="sng" dirty="0"/>
              <a:t>Strong recommendation against based on systematic reviews with a preponderance of benefit over harm for not obtaining CT.</a:t>
            </a:r>
          </a:p>
          <a:p>
            <a:pPr marL="0" indent="0">
              <a:buNone/>
            </a:pPr>
            <a:endParaRPr lang="en-US" sz="2200" i="1" u="sng" dirty="0"/>
          </a:p>
          <a:p>
            <a:pPr marL="0" indent="0">
              <a:buNone/>
            </a:pPr>
            <a:r>
              <a:rPr lang="en-US" sz="2200" b="1" u="sng" dirty="0"/>
              <a:t>Benefit</a:t>
            </a:r>
            <a:r>
              <a:rPr lang="en-US" sz="2200" dirty="0"/>
              <a:t>: Avoidance of radiation, cost savings, reduced incidental findings, less inconvenience for the patient, avoiding false sense of security from false-negative scan.</a:t>
            </a:r>
          </a:p>
          <a:p>
            <a:pPr marL="0" indent="0">
              <a:buNone/>
            </a:pPr>
            <a:endParaRPr lang="en-US" sz="2200" dirty="0"/>
          </a:p>
          <a:p>
            <a:pPr marL="0" indent="0">
              <a:lnSpc>
                <a:spcPct val="120000"/>
              </a:lnSpc>
              <a:buNone/>
            </a:pPr>
            <a:r>
              <a:rPr lang="en-US" sz="2200" b="1" u="sng" dirty="0"/>
              <a:t>Risks, harms, costs:</a:t>
            </a:r>
            <a:r>
              <a:rPr lang="en-US" sz="2200" dirty="0"/>
              <a:t> None</a:t>
            </a:r>
          </a:p>
          <a:p>
            <a:pPr marL="0" marR="0" lvl="0" indent="0">
              <a:lnSpc>
                <a:spcPct val="200000"/>
              </a:lnSpc>
              <a:spcBef>
                <a:spcPts val="0"/>
              </a:spcBef>
              <a:spcAft>
                <a:spcPts val="0"/>
              </a:spcAft>
              <a:buNone/>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7" name="Picture 6" descr="A close up of a logo&#10;&#10;Description automatically generated">
            <a:extLst>
              <a:ext uri="{FF2B5EF4-FFF2-40B4-BE49-F238E27FC236}">
                <a16:creationId xmlns:a16="http://schemas.microsoft.com/office/drawing/2014/main" id="{135678B3-D49B-471C-A6F0-7008A5C6C55C}"/>
              </a:ext>
            </a:extLst>
          </p:cNvPr>
          <p:cNvPicPr>
            <a:picLocks noChangeAspect="1"/>
          </p:cNvPicPr>
          <p:nvPr/>
        </p:nvPicPr>
        <p:blipFill>
          <a:blip r:embed="rId2"/>
          <a:stretch>
            <a:fillRect/>
          </a:stretch>
        </p:blipFill>
        <p:spPr>
          <a:xfrm>
            <a:off x="6398136" y="4451132"/>
            <a:ext cx="1543050" cy="1971675"/>
          </a:xfrm>
          <a:prstGeom prst="rect">
            <a:avLst/>
          </a:prstGeom>
        </p:spPr>
      </p:pic>
    </p:spTree>
    <p:extLst>
      <p:ext uri="{BB962C8B-B14F-4D97-AF65-F5344CB8AC3E}">
        <p14:creationId xmlns:p14="http://schemas.microsoft.com/office/powerpoint/2010/main" val="187283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651482" y="196323"/>
            <a:ext cx="10515600" cy="862835"/>
          </a:xfrm>
        </p:spPr>
        <p:txBody>
          <a:bodyPr>
            <a:noAutofit/>
          </a:bodyPr>
          <a:lstStyle/>
          <a:p>
            <a:pPr algn="ctr"/>
            <a:r>
              <a:rPr lang="en-US" dirty="0"/>
              <a:t>STATEMENT 3. COMPUTED TOMOGRAPHY</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495299" y="1069148"/>
            <a:ext cx="11613282" cy="5161111"/>
          </a:xfrm>
        </p:spPr>
        <p:txBody>
          <a:bodyPr>
            <a:normAutofit fontScale="25000" lnSpcReduction="20000"/>
          </a:bodyPr>
          <a:lstStyle/>
          <a:p>
            <a:pPr marL="0" indent="0">
              <a:lnSpc>
                <a:spcPct val="120000"/>
              </a:lnSpc>
              <a:buNone/>
            </a:pPr>
            <a:r>
              <a:rPr lang="en-US" sz="5200" b="1" dirty="0"/>
              <a:t>Action Statement Profile</a:t>
            </a:r>
          </a:p>
          <a:p>
            <a:pPr>
              <a:lnSpc>
                <a:spcPct val="120000"/>
              </a:lnSpc>
            </a:pPr>
            <a:r>
              <a:rPr lang="en-US" sz="5200" b="1" u="sng" dirty="0"/>
              <a:t>Quality improvement opportunity:</a:t>
            </a:r>
            <a:r>
              <a:rPr lang="en-US" sz="5200" dirty="0"/>
              <a:t> Avoiding unnecessary imaging</a:t>
            </a:r>
            <a:endParaRPr lang="en-US" sz="5200" b="1" u="sng" dirty="0"/>
          </a:p>
          <a:p>
            <a:pPr>
              <a:lnSpc>
                <a:spcPct val="120000"/>
              </a:lnSpc>
            </a:pPr>
            <a:r>
              <a:rPr lang="en-US" sz="5200" b="1" u="sng" dirty="0"/>
              <a:t>Aggregate evidence quality: </a:t>
            </a:r>
            <a:r>
              <a:rPr lang="en-US" sz="5200" dirty="0"/>
              <a:t>Grade B, based on systematic reviews and appropriateness criteria from the American College of Radiology (ACR), plus observational studies clearly documenting the potential harms of radiation and side effects of intravenous (IV) contrast</a:t>
            </a:r>
            <a:endParaRPr lang="en-US" sz="5200" b="1" u="sng" dirty="0"/>
          </a:p>
          <a:p>
            <a:pPr>
              <a:lnSpc>
                <a:spcPct val="120000"/>
              </a:lnSpc>
            </a:pPr>
            <a:r>
              <a:rPr lang="en-US" sz="5200" b="1" u="sng" dirty="0">
                <a:cs typeface="Times New Roman" panose="02020603050405020304" pitchFamily="18" charset="0"/>
              </a:rPr>
              <a:t>Level of confidence in evidence</a:t>
            </a:r>
            <a:r>
              <a:rPr lang="en-US" sz="5200" b="1" dirty="0">
                <a:cs typeface="Times New Roman" panose="02020603050405020304" pitchFamily="18" charset="0"/>
              </a:rPr>
              <a:t>: </a:t>
            </a:r>
            <a:r>
              <a:rPr lang="en-US" sz="5200" dirty="0">
                <a:cs typeface="Times New Roman" panose="02020603050405020304" pitchFamily="18" charset="0"/>
              </a:rPr>
              <a:t>High</a:t>
            </a:r>
          </a:p>
          <a:p>
            <a:pPr>
              <a:lnSpc>
                <a:spcPct val="120000"/>
              </a:lnSpc>
            </a:pPr>
            <a:r>
              <a:rPr lang="en-US" sz="5200" b="1" u="sng" dirty="0">
                <a:cs typeface="Times New Roman" panose="02020603050405020304" pitchFamily="18" charset="0"/>
              </a:rPr>
              <a:t>Benefits-harm assessment</a:t>
            </a:r>
            <a:r>
              <a:rPr lang="en-US" sz="5200" b="1" dirty="0">
                <a:cs typeface="Times New Roman" panose="02020603050405020304" pitchFamily="18" charset="0"/>
              </a:rPr>
              <a:t>: </a:t>
            </a:r>
            <a:r>
              <a:rPr lang="en-US" sz="5200" dirty="0"/>
              <a:t>Preponderance of benefit over harm.</a:t>
            </a:r>
            <a:endParaRPr lang="en-US" sz="5200" b="1" dirty="0">
              <a:cs typeface="Times New Roman" panose="02020603050405020304" pitchFamily="18" charset="0"/>
            </a:endParaRPr>
          </a:p>
          <a:p>
            <a:pPr>
              <a:lnSpc>
                <a:spcPct val="120000"/>
              </a:lnSpc>
            </a:pPr>
            <a:r>
              <a:rPr lang="en-US" sz="5200" b="1" u="sng" dirty="0">
                <a:cs typeface="Times New Roman" panose="02020603050405020304" pitchFamily="18" charset="0"/>
              </a:rPr>
              <a:t>Value judgments</a:t>
            </a:r>
            <a:r>
              <a:rPr lang="en-US" sz="5200" b="1" dirty="0">
                <a:cs typeface="Times New Roman" panose="02020603050405020304" pitchFamily="18" charset="0"/>
              </a:rPr>
              <a:t>: </a:t>
            </a:r>
            <a:r>
              <a:rPr lang="en-US" sz="5200" dirty="0">
                <a:cs typeface="Times New Roman" panose="02020603050405020304" pitchFamily="18" charset="0"/>
              </a:rPr>
              <a:t>None</a:t>
            </a:r>
            <a:endParaRPr lang="en-US" sz="5200" b="1" dirty="0">
              <a:cs typeface="Times New Roman" panose="02020603050405020304" pitchFamily="18" charset="0"/>
            </a:endParaRPr>
          </a:p>
          <a:p>
            <a:pPr>
              <a:lnSpc>
                <a:spcPct val="120000"/>
              </a:lnSpc>
            </a:pPr>
            <a:r>
              <a:rPr lang="en-US" sz="5200" b="1" u="sng" dirty="0">
                <a:cs typeface="Times New Roman" panose="02020603050405020304" pitchFamily="18" charset="0"/>
              </a:rPr>
              <a:t>Intentional vagueness</a:t>
            </a:r>
            <a:r>
              <a:rPr lang="en-US" sz="5200" b="1" dirty="0">
                <a:cs typeface="Times New Roman" panose="02020603050405020304" pitchFamily="18" charset="0"/>
              </a:rPr>
              <a:t>: </a:t>
            </a:r>
            <a:r>
              <a:rPr lang="en-US" sz="5200" dirty="0"/>
              <a:t>The word ‘‘routine’’ in radiology parlance means thick-cut CT of the head. Additionally, this indicates that while head CT to rule out intracranial bleed is not warranted in the absence of targeted neurologic findings, targeted imaging may be indicated if signs or clinical findings suggest an underlying etiology that is being explored. The panel recognizes that the terms ‘‘initial evaluation’’ are vague, but the intent is to discourage the routine use of CT scanning of the head/brain when patients initially present with SSNHL</a:t>
            </a:r>
            <a:endParaRPr lang="en-US" sz="5200" b="1" dirty="0">
              <a:cs typeface="Times New Roman" panose="02020603050405020304" pitchFamily="18" charset="0"/>
            </a:endParaRPr>
          </a:p>
          <a:p>
            <a:pPr>
              <a:lnSpc>
                <a:spcPct val="120000"/>
              </a:lnSpc>
            </a:pPr>
            <a:r>
              <a:rPr lang="en-US" sz="5200" b="1" u="sng" dirty="0">
                <a:cs typeface="Times New Roman" panose="02020603050405020304" pitchFamily="18" charset="0"/>
              </a:rPr>
              <a:t>Role of patient preference</a:t>
            </a:r>
            <a:r>
              <a:rPr lang="en-US" sz="5200" b="1" dirty="0">
                <a:cs typeface="Times New Roman" panose="02020603050405020304" pitchFamily="18" charset="0"/>
              </a:rPr>
              <a:t>: </a:t>
            </a:r>
            <a:r>
              <a:rPr lang="en-US" sz="5200" dirty="0">
                <a:cs typeface="Times New Roman" panose="02020603050405020304" pitchFamily="18" charset="0"/>
              </a:rPr>
              <a:t>Small</a:t>
            </a:r>
            <a:endParaRPr lang="en-US" sz="5200" b="1" dirty="0">
              <a:cs typeface="Times New Roman" panose="02020603050405020304" pitchFamily="18" charset="0"/>
            </a:endParaRPr>
          </a:p>
          <a:p>
            <a:pPr>
              <a:lnSpc>
                <a:spcPct val="120000"/>
              </a:lnSpc>
            </a:pPr>
            <a:r>
              <a:rPr lang="en-US" sz="5200" b="1" u="sng" dirty="0">
                <a:cs typeface="Times New Roman" panose="02020603050405020304" pitchFamily="18" charset="0"/>
              </a:rPr>
              <a:t>Exceptions</a:t>
            </a:r>
            <a:r>
              <a:rPr lang="en-US" sz="5200" b="1" dirty="0">
                <a:cs typeface="Times New Roman" panose="02020603050405020304" pitchFamily="18" charset="0"/>
              </a:rPr>
              <a:t>: </a:t>
            </a:r>
            <a:r>
              <a:rPr lang="en-US" sz="5200" dirty="0">
                <a:cs typeface="Times New Roman" panose="02020603050405020304" pitchFamily="18" charset="0"/>
              </a:rPr>
              <a:t>Patients with focal neurologic findings</a:t>
            </a:r>
            <a:endParaRPr lang="en-US" sz="5200" b="1" dirty="0">
              <a:cs typeface="Times New Roman" panose="02020603050405020304" pitchFamily="18" charset="0"/>
            </a:endParaRPr>
          </a:p>
          <a:p>
            <a:pPr>
              <a:lnSpc>
                <a:spcPct val="120000"/>
              </a:lnSpc>
            </a:pPr>
            <a:r>
              <a:rPr lang="en-US" sz="5200" b="1" u="sng" dirty="0">
                <a:cs typeface="Times New Roman" panose="02020603050405020304" pitchFamily="18" charset="0"/>
              </a:rPr>
              <a:t>Policy Level</a:t>
            </a:r>
            <a:r>
              <a:rPr lang="en-US" sz="5200" b="1" dirty="0">
                <a:cs typeface="Times New Roman" panose="02020603050405020304" pitchFamily="18" charset="0"/>
              </a:rPr>
              <a:t>: </a:t>
            </a:r>
            <a:r>
              <a:rPr lang="en-US" sz="5200" dirty="0">
                <a:cs typeface="Times New Roman" panose="02020603050405020304" pitchFamily="18" charset="0"/>
              </a:rPr>
              <a:t>Strong recommendation</a:t>
            </a:r>
            <a:endParaRPr lang="en-US" sz="5200" b="1" dirty="0">
              <a:cs typeface="Times New Roman" panose="02020603050405020304" pitchFamily="18" charset="0"/>
            </a:endParaRPr>
          </a:p>
          <a:p>
            <a:pPr>
              <a:lnSpc>
                <a:spcPct val="120000"/>
              </a:lnSpc>
            </a:pPr>
            <a:r>
              <a:rPr lang="en-US" sz="5200" b="1" u="sng" dirty="0">
                <a:cs typeface="Times New Roman" panose="02020603050405020304" pitchFamily="18" charset="0"/>
              </a:rPr>
              <a:t>Differences of opinion</a:t>
            </a:r>
            <a:r>
              <a:rPr lang="en-US" sz="5200" b="1" dirty="0">
                <a:cs typeface="Times New Roman" panose="02020603050405020304" pitchFamily="18" charset="0"/>
              </a:rPr>
              <a:t>: </a:t>
            </a:r>
            <a:r>
              <a:rPr lang="en-US" sz="5200" dirty="0">
                <a:cs typeface="Times New Roman" panose="02020603050405020304" pitchFamily="18" charset="0"/>
              </a:rPr>
              <a:t>None</a:t>
            </a:r>
            <a:endParaRPr lang="en-US" sz="5200" i="1" u="sng" dirty="0"/>
          </a:p>
          <a:p>
            <a:pPr marL="0" marR="0" lvl="0" indent="0">
              <a:lnSpc>
                <a:spcPct val="200000"/>
              </a:lnSpc>
              <a:spcBef>
                <a:spcPts val="0"/>
              </a:spcBef>
              <a:spcAft>
                <a:spcPts val="0"/>
              </a:spcAft>
              <a:buNone/>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6" name="Picture 5" descr="A close up of a clock&#10;&#10;Description automatically generated">
            <a:extLst>
              <a:ext uri="{FF2B5EF4-FFF2-40B4-BE49-F238E27FC236}">
                <a16:creationId xmlns:a16="http://schemas.microsoft.com/office/drawing/2014/main" id="{E1B57E7C-D856-4516-A1E6-C4EED80E9F6F}"/>
              </a:ext>
            </a:extLst>
          </p:cNvPr>
          <p:cNvPicPr>
            <a:picLocks noChangeAspect="1"/>
          </p:cNvPicPr>
          <p:nvPr/>
        </p:nvPicPr>
        <p:blipFill>
          <a:blip r:embed="rId2"/>
          <a:stretch>
            <a:fillRect/>
          </a:stretch>
        </p:blipFill>
        <p:spPr>
          <a:xfrm>
            <a:off x="3855315" y="4763565"/>
            <a:ext cx="2338938" cy="1736187"/>
          </a:xfrm>
          <a:prstGeom prst="rect">
            <a:avLst/>
          </a:prstGeom>
        </p:spPr>
      </p:pic>
      <p:pic>
        <p:nvPicPr>
          <p:cNvPr id="8" name="Picture 7" descr="A picture containing tennis, person, racket&#10;&#10;Description automatically generated">
            <a:extLst>
              <a:ext uri="{FF2B5EF4-FFF2-40B4-BE49-F238E27FC236}">
                <a16:creationId xmlns:a16="http://schemas.microsoft.com/office/drawing/2014/main" id="{236AA7EC-3570-4749-9048-48E450999440}"/>
              </a:ext>
            </a:extLst>
          </p:cNvPr>
          <p:cNvPicPr>
            <a:picLocks noChangeAspect="1"/>
          </p:cNvPicPr>
          <p:nvPr/>
        </p:nvPicPr>
        <p:blipFill>
          <a:blip r:embed="rId3"/>
          <a:stretch>
            <a:fillRect/>
          </a:stretch>
        </p:blipFill>
        <p:spPr>
          <a:xfrm>
            <a:off x="6438902" y="4315366"/>
            <a:ext cx="2007992" cy="2106342"/>
          </a:xfrm>
          <a:prstGeom prst="rect">
            <a:avLst/>
          </a:prstGeom>
        </p:spPr>
      </p:pic>
      <p:pic>
        <p:nvPicPr>
          <p:cNvPr id="10" name="Picture 9">
            <a:extLst>
              <a:ext uri="{FF2B5EF4-FFF2-40B4-BE49-F238E27FC236}">
                <a16:creationId xmlns:a16="http://schemas.microsoft.com/office/drawing/2014/main" id="{D7DFE96B-04EB-40DB-8846-615794D39516}"/>
              </a:ext>
            </a:extLst>
          </p:cNvPr>
          <p:cNvPicPr>
            <a:picLocks noChangeAspect="1"/>
          </p:cNvPicPr>
          <p:nvPr/>
        </p:nvPicPr>
        <p:blipFill>
          <a:blip r:embed="rId4"/>
          <a:stretch>
            <a:fillRect/>
          </a:stretch>
        </p:blipFill>
        <p:spPr>
          <a:xfrm>
            <a:off x="8891840" y="4183509"/>
            <a:ext cx="3049510" cy="1753468"/>
          </a:xfrm>
          <a:prstGeom prst="rect">
            <a:avLst/>
          </a:prstGeom>
        </p:spPr>
      </p:pic>
    </p:spTree>
    <p:extLst>
      <p:ext uri="{BB962C8B-B14F-4D97-AF65-F5344CB8AC3E}">
        <p14:creationId xmlns:p14="http://schemas.microsoft.com/office/powerpoint/2010/main" val="242050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18E2-7FD4-4933-AC26-09581468862D}"/>
              </a:ext>
            </a:extLst>
          </p:cNvPr>
          <p:cNvSpPr>
            <a:spLocks noGrp="1"/>
          </p:cNvSpPr>
          <p:nvPr>
            <p:ph type="title"/>
          </p:nvPr>
        </p:nvSpPr>
        <p:spPr/>
        <p:txBody>
          <a:bodyPr/>
          <a:lstStyle/>
          <a:p>
            <a:r>
              <a:rPr lang="en-US"/>
              <a:t>What test should be ordered? And how soon?</a:t>
            </a:r>
          </a:p>
        </p:txBody>
      </p:sp>
      <p:pic>
        <p:nvPicPr>
          <p:cNvPr id="4" name="Content Placeholder 3">
            <a:extLst>
              <a:ext uri="{FF2B5EF4-FFF2-40B4-BE49-F238E27FC236}">
                <a16:creationId xmlns:a16="http://schemas.microsoft.com/office/drawing/2014/main" id="{D6B7CC60-84E5-456E-8DC3-A0F5BC3EB688}"/>
              </a:ext>
            </a:extLst>
          </p:cNvPr>
          <p:cNvPicPr>
            <a:picLocks noGrp="1" noChangeAspect="1"/>
          </p:cNvPicPr>
          <p:nvPr>
            <p:ph idx="1"/>
          </p:nvPr>
        </p:nvPicPr>
        <p:blipFill>
          <a:blip r:embed="rId2"/>
          <a:stretch>
            <a:fillRect/>
          </a:stretch>
        </p:blipFill>
        <p:spPr>
          <a:xfrm>
            <a:off x="4157662" y="1865312"/>
            <a:ext cx="3876675" cy="3876675"/>
          </a:xfrm>
          <a:prstGeom prst="rect">
            <a:avLst/>
          </a:prstGeom>
        </p:spPr>
      </p:pic>
    </p:spTree>
    <p:extLst>
      <p:ext uri="{BB962C8B-B14F-4D97-AF65-F5344CB8AC3E}">
        <p14:creationId xmlns:p14="http://schemas.microsoft.com/office/powerpoint/2010/main" val="222371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5" y="316455"/>
            <a:ext cx="11451804" cy="862835"/>
          </a:xfrm>
        </p:spPr>
        <p:txBody>
          <a:bodyPr>
            <a:noAutofit/>
          </a:bodyPr>
          <a:lstStyle/>
          <a:p>
            <a:pPr algn="ctr"/>
            <a:r>
              <a:rPr lang="en-US" sz="3800" dirty="0"/>
              <a:t>STATEMENT 4. AUDIOMETRIC CONFIRMATION OF SSNHL </a:t>
            </a:r>
            <a:r>
              <a:rPr lang="en-US" sz="3800" dirty="0">
                <a:solidFill>
                  <a:srgbClr val="FF0000"/>
                </a:solidFill>
              </a:rPr>
              <a:t> </a:t>
            </a:r>
            <a:endParaRPr lang="en-US" sz="3800"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542175" y="1356693"/>
            <a:ext cx="11107650" cy="4720038"/>
          </a:xfrm>
        </p:spPr>
        <p:txBody>
          <a:bodyPr>
            <a:normAutofit/>
          </a:bodyPr>
          <a:lstStyle/>
          <a:p>
            <a:pPr marL="0" indent="0">
              <a:buNone/>
            </a:pPr>
            <a:r>
              <a:rPr lang="en-US" sz="1700" b="1" dirty="0"/>
              <a:t>STATEMENT 4. AUDIOMETRIC CONFIRMATION OF SSNHL: In patients with SHL clinicians should obtain, or refer to a clinician who can obtain, audiometry as soon as possible (within 14 days of symptom onset) to confirm the diagnosis of SSNHL. </a:t>
            </a:r>
            <a:r>
              <a:rPr lang="en-US" sz="1700" i="1" u="sng" dirty="0"/>
              <a:t>Recommendation based on RCTs with a preponderance of benefit over harm.</a:t>
            </a:r>
          </a:p>
          <a:p>
            <a:pPr marL="0" indent="0">
              <a:buNone/>
            </a:pPr>
            <a:endParaRPr lang="en-US" sz="1700" i="1" u="sng" dirty="0"/>
          </a:p>
          <a:p>
            <a:pPr marL="0" indent="0">
              <a:buNone/>
            </a:pPr>
            <a:r>
              <a:rPr lang="en-US" sz="1700" b="1" u="sng" dirty="0"/>
              <a:t>Benefit</a:t>
            </a:r>
            <a:r>
              <a:rPr lang="en-US" sz="1700" dirty="0"/>
              <a:t>: Guiding treatment, identifying urgent conditions that require prompt management, ensuring that interventions for SSNHL are offered to those patients who meet appropriate audiometric criteria for diagnosis.</a:t>
            </a:r>
          </a:p>
          <a:p>
            <a:pPr marL="0" indent="0">
              <a:buNone/>
            </a:pPr>
            <a:endParaRPr lang="en-US" sz="1700" dirty="0"/>
          </a:p>
          <a:p>
            <a:pPr marL="0" indent="0">
              <a:buNone/>
            </a:pPr>
            <a:r>
              <a:rPr lang="en-US" sz="1700" b="1" u="sng" dirty="0"/>
              <a:t>Risks, harms, costs:</a:t>
            </a:r>
            <a:r>
              <a:rPr lang="en-US" sz="1700" dirty="0"/>
              <a:t> Potential delay in treatment until audiometry is obtained; direct cost of audiometry</a:t>
            </a:r>
            <a:endParaRPr lang="en-US" sz="17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5" name="Picture 4">
            <a:extLst>
              <a:ext uri="{FF2B5EF4-FFF2-40B4-BE49-F238E27FC236}">
                <a16:creationId xmlns:a16="http://schemas.microsoft.com/office/drawing/2014/main" id="{FCA26AD1-38E8-4344-A4E3-1C1859D9A31C}"/>
              </a:ext>
            </a:extLst>
          </p:cNvPr>
          <p:cNvPicPr>
            <a:picLocks noChangeAspect="1"/>
          </p:cNvPicPr>
          <p:nvPr/>
        </p:nvPicPr>
        <p:blipFill>
          <a:blip r:embed="rId2"/>
          <a:stretch>
            <a:fillRect/>
          </a:stretch>
        </p:blipFill>
        <p:spPr>
          <a:xfrm>
            <a:off x="3399331" y="4249956"/>
            <a:ext cx="4559323" cy="2093707"/>
          </a:xfrm>
          <a:prstGeom prst="rect">
            <a:avLst/>
          </a:prstGeom>
        </p:spPr>
      </p:pic>
    </p:spTree>
    <p:extLst>
      <p:ext uri="{BB962C8B-B14F-4D97-AF65-F5344CB8AC3E}">
        <p14:creationId xmlns:p14="http://schemas.microsoft.com/office/powerpoint/2010/main" val="59345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469-FE80-4650-9BFC-C740C2FFFE78}"/>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5BDC6345-DE54-44CD-8947-DD16B224D863}"/>
              </a:ext>
            </a:extLst>
          </p:cNvPr>
          <p:cNvSpPr>
            <a:spLocks noGrp="1"/>
          </p:cNvSpPr>
          <p:nvPr>
            <p:ph idx="1"/>
          </p:nvPr>
        </p:nvSpPr>
        <p:spPr/>
        <p:txBody>
          <a:bodyPr>
            <a:normAutofit fontScale="62500" lnSpcReduction="20000"/>
          </a:bodyPr>
          <a:lstStyle/>
          <a:p>
            <a:pPr marL="0" indent="0" algn="ctr">
              <a:lnSpc>
                <a:spcPct val="120000"/>
              </a:lnSpc>
              <a:buNone/>
            </a:pPr>
            <a:r>
              <a:rPr lang="en-US" dirty="0"/>
              <a:t>The clinical practice guideline is not intended as the sole source of guidance in managing patients with SHL.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managing this problem.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AAO-HNSF emphasizes that these clinical guidelines should not be deemed to include all proper treatment decisions or methods of care or to exclude other treatment decisions or methods of care reasonably directed to obtaining the same results.</a:t>
            </a:r>
          </a:p>
        </p:txBody>
      </p:sp>
    </p:spTree>
    <p:extLst>
      <p:ext uri="{BB962C8B-B14F-4D97-AF65-F5344CB8AC3E}">
        <p14:creationId xmlns:p14="http://schemas.microsoft.com/office/powerpoint/2010/main" val="65450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145916" y="82919"/>
            <a:ext cx="12046084" cy="862835"/>
          </a:xfrm>
        </p:spPr>
        <p:txBody>
          <a:bodyPr>
            <a:noAutofit/>
          </a:bodyPr>
          <a:lstStyle/>
          <a:p>
            <a:pPr algn="ctr"/>
            <a:r>
              <a:rPr lang="en-US" sz="3600" dirty="0"/>
              <a:t>STATEMENT 4. AUDIOMETRIC CONFIRMATION OF SSNHL</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4" y="925404"/>
            <a:ext cx="11355018" cy="5788852"/>
          </a:xfrm>
        </p:spPr>
        <p:txBody>
          <a:bodyPr>
            <a:normAutofit fontScale="55000" lnSpcReduction="20000"/>
          </a:bodyPr>
          <a:lstStyle/>
          <a:p>
            <a:pPr marL="0" indent="0">
              <a:lnSpc>
                <a:spcPct val="120000"/>
              </a:lnSpc>
              <a:buNone/>
            </a:pPr>
            <a:r>
              <a:rPr lang="en-US" sz="2500" b="1" dirty="0"/>
              <a:t>Action Statement Profile</a:t>
            </a:r>
          </a:p>
          <a:p>
            <a:pPr>
              <a:lnSpc>
                <a:spcPct val="120000"/>
              </a:lnSpc>
            </a:pPr>
            <a:r>
              <a:rPr lang="en-US" sz="2500" b="1" u="sng" dirty="0"/>
              <a:t>Quality improvement opportunity:</a:t>
            </a:r>
            <a:r>
              <a:rPr lang="en-US" sz="2500" dirty="0"/>
              <a:t> Ensuring an accurate diagnosis (National quality strategy: Prevention and Treatment of Leading Causes of Morbidity and Mortality; Effective Communication and Care Coordination)</a:t>
            </a:r>
          </a:p>
          <a:p>
            <a:pPr>
              <a:lnSpc>
                <a:spcPct val="120000"/>
              </a:lnSpc>
            </a:pPr>
            <a:r>
              <a:rPr lang="en-US" sz="2500" b="1" u="sng" dirty="0"/>
              <a:t>Aggregate evidence quality: </a:t>
            </a:r>
            <a:r>
              <a:rPr lang="en-US" sz="2500" dirty="0"/>
              <a:t>Grade C, based on criteria used in RCTs assessing the benefits and timing for intervention for SSNHL</a:t>
            </a:r>
            <a:endParaRPr lang="en-US" sz="2500" b="1" u="sng" dirty="0"/>
          </a:p>
          <a:p>
            <a:pPr>
              <a:lnSpc>
                <a:spcPct val="120000"/>
              </a:lnSpc>
            </a:pPr>
            <a:r>
              <a:rPr lang="en-US" sz="2500" b="1" u="sng" dirty="0">
                <a:cs typeface="Times New Roman" panose="02020603050405020304" pitchFamily="18" charset="0"/>
              </a:rPr>
              <a:t>Level of confidence in evidence</a:t>
            </a:r>
            <a:r>
              <a:rPr lang="en-US" sz="2500" b="1" dirty="0">
                <a:cs typeface="Times New Roman" panose="02020603050405020304" pitchFamily="18" charset="0"/>
              </a:rPr>
              <a:t>: </a:t>
            </a:r>
            <a:r>
              <a:rPr lang="en-US" sz="2500" dirty="0">
                <a:cs typeface="Times New Roman" panose="02020603050405020304" pitchFamily="18" charset="0"/>
              </a:rPr>
              <a:t>High</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Benefits-harm assessment</a:t>
            </a:r>
            <a:r>
              <a:rPr lang="en-US" sz="2500" b="1" dirty="0">
                <a:cs typeface="Times New Roman" panose="02020603050405020304" pitchFamily="18" charset="0"/>
              </a:rPr>
              <a:t>: </a:t>
            </a:r>
            <a:r>
              <a:rPr lang="en-US" sz="2500" dirty="0"/>
              <a:t>Preponderance of benefit over harm</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Value judgments</a:t>
            </a:r>
            <a:r>
              <a:rPr lang="en-US" sz="2500" b="1" dirty="0">
                <a:cs typeface="Times New Roman" panose="02020603050405020304" pitchFamily="18" charset="0"/>
              </a:rPr>
              <a:t>: </a:t>
            </a:r>
            <a:r>
              <a:rPr lang="en-US" sz="2500" dirty="0"/>
              <a:t>Treatments are more likely to be effective if offered early. The expediency of diagnosis is necessary to ensure that treatment can be offered within a reasonable therapeutic window.</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Intentional vagueness</a:t>
            </a:r>
            <a:r>
              <a:rPr lang="en-US" sz="2500" b="1" dirty="0">
                <a:cs typeface="Times New Roman" panose="02020603050405020304" pitchFamily="18" charset="0"/>
              </a:rPr>
              <a:t>: </a:t>
            </a:r>
            <a:r>
              <a:rPr lang="en-US" sz="2500" dirty="0"/>
              <a:t>Although most of the group felt that earlier is better, the words ‘‘as soon as possible (within 14 days of symptom onset)’’ were used, given that barriers to access to care may make it unreasonable to set an earlier time point.</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Role of patient preference</a:t>
            </a:r>
            <a:r>
              <a:rPr lang="en-US" sz="2500" b="1" dirty="0">
                <a:cs typeface="Times New Roman" panose="02020603050405020304" pitchFamily="18" charset="0"/>
              </a:rPr>
              <a:t>: </a:t>
            </a:r>
            <a:r>
              <a:rPr lang="en-US" sz="2500" dirty="0">
                <a:cs typeface="Times New Roman" panose="02020603050405020304" pitchFamily="18" charset="0"/>
              </a:rPr>
              <a:t>None</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Exceptions</a:t>
            </a:r>
            <a:r>
              <a:rPr lang="en-US" sz="2500" b="1" dirty="0">
                <a:cs typeface="Times New Roman" panose="02020603050405020304" pitchFamily="18" charset="0"/>
              </a:rPr>
              <a:t>: </a:t>
            </a:r>
            <a:r>
              <a:rPr lang="en-US" sz="2500" dirty="0"/>
              <a:t>When audiometry is not available, clinical judgment should be used, based on history, examination, and tuning fork evaluation. Lack of audiometry should not preclude discussion of, and initiation of, treatment.</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Policy Level</a:t>
            </a:r>
            <a:r>
              <a:rPr lang="en-US" sz="2500" b="1" dirty="0">
                <a:cs typeface="Times New Roman" panose="02020603050405020304" pitchFamily="18" charset="0"/>
              </a:rPr>
              <a:t>: </a:t>
            </a:r>
            <a:r>
              <a:rPr lang="en-US" sz="2500" dirty="0"/>
              <a:t>Recommendation</a:t>
            </a:r>
            <a:endParaRPr lang="en-US" sz="2500" b="1" dirty="0">
              <a:cs typeface="Times New Roman" panose="02020603050405020304" pitchFamily="18" charset="0"/>
            </a:endParaRPr>
          </a:p>
          <a:p>
            <a:pPr>
              <a:lnSpc>
                <a:spcPct val="120000"/>
              </a:lnSpc>
            </a:pPr>
            <a:r>
              <a:rPr lang="en-US" sz="2500" b="1" u="sng" dirty="0">
                <a:cs typeface="Times New Roman" panose="02020603050405020304" pitchFamily="18" charset="0"/>
              </a:rPr>
              <a:t>Differences of opinion</a:t>
            </a:r>
            <a:r>
              <a:rPr lang="en-US" sz="2500" b="1" dirty="0">
                <a:cs typeface="Times New Roman" panose="02020603050405020304" pitchFamily="18" charset="0"/>
              </a:rPr>
              <a:t>: </a:t>
            </a:r>
            <a:r>
              <a:rPr lang="en-US" sz="2500" dirty="0"/>
              <a:t>While everyone in the group agreed that audiometry is necessary, there were differences of opinion regarding how expediently the test should be obtained. Some members felt that it should be within 72 hours while others felt within 2 weeks was adequate. We agreed on the current language that sets an outside limit on how long it can be, while encouraging earlier testing if feasible.</a:t>
            </a:r>
            <a:endParaRPr lang="en-US" sz="25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Tree>
    <p:extLst>
      <p:ext uri="{BB962C8B-B14F-4D97-AF65-F5344CB8AC3E}">
        <p14:creationId xmlns:p14="http://schemas.microsoft.com/office/powerpoint/2010/main" val="3767206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4133-5537-4B54-8DB9-3CA8C9506A28}"/>
              </a:ext>
            </a:extLst>
          </p:cNvPr>
          <p:cNvSpPr>
            <a:spLocks noGrp="1"/>
          </p:cNvSpPr>
          <p:nvPr>
            <p:ph type="title"/>
          </p:nvPr>
        </p:nvSpPr>
        <p:spPr>
          <a:xfrm>
            <a:off x="364067" y="365125"/>
            <a:ext cx="11556999" cy="1325563"/>
          </a:xfrm>
        </p:spPr>
        <p:txBody>
          <a:bodyPr/>
          <a:lstStyle/>
          <a:p>
            <a:r>
              <a:rPr lang="en-US"/>
              <a:t>We’ve got to get some blood tests, right?</a:t>
            </a:r>
          </a:p>
        </p:txBody>
      </p:sp>
      <p:pic>
        <p:nvPicPr>
          <p:cNvPr id="4" name="Content Placeholder 3">
            <a:extLst>
              <a:ext uri="{FF2B5EF4-FFF2-40B4-BE49-F238E27FC236}">
                <a16:creationId xmlns:a16="http://schemas.microsoft.com/office/drawing/2014/main" id="{1FF3F40F-D825-4E7E-900A-4B3DDABAB130}"/>
              </a:ext>
            </a:extLst>
          </p:cNvPr>
          <p:cNvPicPr>
            <a:picLocks noGrp="1" noChangeAspect="1"/>
          </p:cNvPicPr>
          <p:nvPr>
            <p:ph idx="1"/>
          </p:nvPr>
        </p:nvPicPr>
        <p:blipFill>
          <a:blip r:embed="rId2"/>
          <a:stretch>
            <a:fillRect/>
          </a:stretch>
        </p:blipFill>
        <p:spPr>
          <a:xfrm>
            <a:off x="4786312" y="2932112"/>
            <a:ext cx="2619375" cy="1743075"/>
          </a:xfrm>
          <a:prstGeom prst="rect">
            <a:avLst/>
          </a:prstGeom>
        </p:spPr>
      </p:pic>
    </p:spTree>
    <p:extLst>
      <p:ext uri="{BB962C8B-B14F-4D97-AF65-F5344CB8AC3E}">
        <p14:creationId xmlns:p14="http://schemas.microsoft.com/office/powerpoint/2010/main" val="253297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4" y="316455"/>
            <a:ext cx="11304793" cy="862835"/>
          </a:xfrm>
        </p:spPr>
        <p:txBody>
          <a:bodyPr>
            <a:noAutofit/>
          </a:bodyPr>
          <a:lstStyle/>
          <a:p>
            <a:pPr algn="ctr"/>
            <a:r>
              <a:rPr lang="en-US" sz="4000" dirty="0"/>
              <a:t>STATEMENT 5. LABORATORY TESTING </a:t>
            </a:r>
            <a:r>
              <a:rPr lang="en-US" sz="4000" dirty="0">
                <a:solidFill>
                  <a:srgbClr val="FF0000"/>
                </a:solidFill>
              </a:rPr>
              <a:t> </a:t>
            </a:r>
            <a:endParaRPr lang="en-US" sz="4000"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712437" y="1477673"/>
            <a:ext cx="11107650" cy="4720038"/>
          </a:xfrm>
        </p:spPr>
        <p:txBody>
          <a:bodyPr>
            <a:normAutofit/>
          </a:bodyPr>
          <a:lstStyle/>
          <a:p>
            <a:pPr marL="0" indent="0">
              <a:buNone/>
            </a:pPr>
            <a:r>
              <a:rPr lang="en-US" sz="2200" b="1" dirty="0"/>
              <a:t>STATEMENT 5. LABORATORY TESTING: Clinicians should not obtain routine laboratory tests in patients with SSNHL. </a:t>
            </a:r>
            <a:r>
              <a:rPr lang="en-US" sz="2200" i="1" u="sng" dirty="0"/>
              <a:t>Strong recommendation against based on 1 large cross-sectional study and a large number of other studies as well as a preponderance of benefit over harm.</a:t>
            </a:r>
          </a:p>
          <a:p>
            <a:pPr marL="0" indent="0">
              <a:buNone/>
            </a:pPr>
            <a:endParaRPr lang="en-US" sz="2200" i="1" u="sng" dirty="0"/>
          </a:p>
          <a:p>
            <a:pPr marL="0" indent="0">
              <a:buNone/>
            </a:pPr>
            <a:r>
              <a:rPr lang="en-US" sz="2200" b="1" u="sng" dirty="0"/>
              <a:t>Benefit</a:t>
            </a:r>
            <a:r>
              <a:rPr lang="en-US" sz="2200" dirty="0"/>
              <a:t>: Cost containment, avoidance of stress and anxiety of patient, avoidance of false positives</a:t>
            </a:r>
          </a:p>
          <a:p>
            <a:pPr marL="0" indent="0">
              <a:buNone/>
            </a:pPr>
            <a:endParaRPr lang="en-US" sz="2200" dirty="0"/>
          </a:p>
          <a:p>
            <a:pPr marL="0" indent="0">
              <a:buNone/>
            </a:pPr>
            <a:r>
              <a:rPr lang="en-US" sz="2200" b="1" u="sng" dirty="0"/>
              <a:t>Risks, harms, costs: </a:t>
            </a:r>
            <a:r>
              <a:rPr lang="en-US" sz="2200" dirty="0"/>
              <a:t>Missed diagnosis</a:t>
            </a:r>
            <a:endParaRPr lang="en-US" sz="22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6" name="Picture 5" descr="A close up of a piece of paper&#10;&#10;Description automatically generated">
            <a:extLst>
              <a:ext uri="{FF2B5EF4-FFF2-40B4-BE49-F238E27FC236}">
                <a16:creationId xmlns:a16="http://schemas.microsoft.com/office/drawing/2014/main" id="{06E78B7F-C9CF-4B48-9EA8-58C1867E195C}"/>
              </a:ext>
            </a:extLst>
          </p:cNvPr>
          <p:cNvPicPr>
            <a:picLocks noChangeAspect="1"/>
          </p:cNvPicPr>
          <p:nvPr/>
        </p:nvPicPr>
        <p:blipFill>
          <a:blip r:embed="rId2"/>
          <a:stretch>
            <a:fillRect/>
          </a:stretch>
        </p:blipFill>
        <p:spPr>
          <a:xfrm>
            <a:off x="7403330" y="4092252"/>
            <a:ext cx="3810101" cy="1807076"/>
          </a:xfrm>
          <a:prstGeom prst="rect">
            <a:avLst/>
          </a:prstGeom>
        </p:spPr>
      </p:pic>
    </p:spTree>
    <p:extLst>
      <p:ext uri="{BB962C8B-B14F-4D97-AF65-F5344CB8AC3E}">
        <p14:creationId xmlns:p14="http://schemas.microsoft.com/office/powerpoint/2010/main" val="412550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145916" y="189983"/>
            <a:ext cx="12046084" cy="862835"/>
          </a:xfrm>
        </p:spPr>
        <p:txBody>
          <a:bodyPr>
            <a:noAutofit/>
          </a:bodyPr>
          <a:lstStyle/>
          <a:p>
            <a:pPr algn="ctr"/>
            <a:r>
              <a:rPr lang="en-US" dirty="0"/>
              <a:t>STATEMENT 5. LABORATORY TESTING </a:t>
            </a:r>
            <a:r>
              <a:rPr lang="en-US" dirty="0">
                <a:solidFill>
                  <a:srgbClr val="FF0000"/>
                </a:solidFill>
              </a:rPr>
              <a:t>  </a:t>
            </a:r>
            <a:endParaRPr lang="en-US"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4" y="925404"/>
            <a:ext cx="11355018" cy="4879778"/>
          </a:xfrm>
        </p:spPr>
        <p:txBody>
          <a:bodyPr>
            <a:normAutofit fontScale="92500"/>
          </a:bodyPr>
          <a:lstStyle/>
          <a:p>
            <a:pPr marL="0" indent="0">
              <a:lnSpc>
                <a:spcPct val="120000"/>
              </a:lnSpc>
              <a:buNone/>
            </a:pPr>
            <a:r>
              <a:rPr lang="en-US" sz="1700" b="1" dirty="0"/>
              <a:t>Action Statement Profile</a:t>
            </a:r>
          </a:p>
          <a:p>
            <a:r>
              <a:rPr lang="en-US" sz="1700" b="1" u="sng" dirty="0"/>
              <a:t>Quality improvement opportunity:</a:t>
            </a:r>
            <a:r>
              <a:rPr lang="en-US" sz="1700" dirty="0"/>
              <a:t> Avoidance of unnecessary testing (National quality strategy: Making Quality Care More Affordable)</a:t>
            </a:r>
          </a:p>
          <a:p>
            <a:r>
              <a:rPr lang="en-US" sz="1700" b="1" u="sng" dirty="0"/>
              <a:t>Aggregate evidence quality: </a:t>
            </a:r>
            <a:r>
              <a:rPr lang="en-US" sz="1700" dirty="0"/>
              <a:t>Grade B, based on cross-sectional studies and case series showing no benefit</a:t>
            </a:r>
            <a:endParaRPr lang="en-US" sz="1700" b="1" u="sng" dirty="0"/>
          </a:p>
          <a:p>
            <a:pPr>
              <a:lnSpc>
                <a:spcPct val="120000"/>
              </a:lnSpc>
            </a:pPr>
            <a:r>
              <a:rPr lang="en-US" sz="1700" b="1" u="sng" dirty="0">
                <a:cs typeface="Times New Roman" panose="02020603050405020304" pitchFamily="18" charset="0"/>
              </a:rPr>
              <a:t>Level of confidence in evidence</a:t>
            </a:r>
            <a:r>
              <a:rPr lang="en-US" sz="1700" b="1" dirty="0">
                <a:cs typeface="Times New Roman" panose="02020603050405020304" pitchFamily="18" charset="0"/>
              </a:rPr>
              <a:t>: </a:t>
            </a:r>
            <a:r>
              <a:rPr lang="en-US" sz="1700" dirty="0"/>
              <a:t>High</a:t>
            </a:r>
            <a:endParaRPr lang="en-US" sz="1700" b="1" dirty="0">
              <a:cs typeface="Times New Roman" panose="02020603050405020304" pitchFamily="18" charset="0"/>
            </a:endParaRPr>
          </a:p>
          <a:p>
            <a:r>
              <a:rPr lang="en-US" sz="1700" b="1" u="sng" dirty="0">
                <a:cs typeface="Times New Roman" panose="02020603050405020304" pitchFamily="18" charset="0"/>
              </a:rPr>
              <a:t>Benefits-harm assessment</a:t>
            </a:r>
            <a:r>
              <a:rPr lang="en-US" sz="1700" b="1" dirty="0">
                <a:cs typeface="Times New Roman" panose="02020603050405020304" pitchFamily="18" charset="0"/>
              </a:rPr>
              <a:t>: </a:t>
            </a:r>
            <a:r>
              <a:rPr lang="en-US" sz="1700" dirty="0"/>
              <a:t>Preponderance of benefit over harm</a:t>
            </a:r>
            <a:endParaRPr lang="en-US" sz="1700" b="1" dirty="0">
              <a:cs typeface="Times New Roman" panose="02020603050405020304" pitchFamily="18" charset="0"/>
            </a:endParaRPr>
          </a:p>
          <a:p>
            <a:r>
              <a:rPr lang="en-US" sz="1700" b="1" u="sng" dirty="0">
                <a:cs typeface="Times New Roman" panose="02020603050405020304" pitchFamily="18" charset="0"/>
              </a:rPr>
              <a:t>Value judgments</a:t>
            </a:r>
            <a:r>
              <a:rPr lang="en-US" sz="1700" b="1" dirty="0">
                <a:cs typeface="Times New Roman" panose="02020603050405020304" pitchFamily="18" charset="0"/>
              </a:rPr>
              <a:t>: </a:t>
            </a:r>
            <a:r>
              <a:rPr lang="en-US" sz="1700" dirty="0"/>
              <a:t>Minimizing testing and the risks of false positives outweigh the value of finding a potential cause</a:t>
            </a:r>
            <a:endParaRPr lang="en-US" sz="1700" b="1" dirty="0">
              <a:cs typeface="Times New Roman" panose="02020603050405020304" pitchFamily="18" charset="0"/>
            </a:endParaRPr>
          </a:p>
          <a:p>
            <a:r>
              <a:rPr lang="en-US" sz="1700" b="1" u="sng" dirty="0">
                <a:cs typeface="Times New Roman" panose="02020603050405020304" pitchFamily="18" charset="0"/>
              </a:rPr>
              <a:t>Intentional vagueness</a:t>
            </a:r>
            <a:r>
              <a:rPr lang="en-US" sz="1700" b="1" dirty="0">
                <a:cs typeface="Times New Roman" panose="02020603050405020304" pitchFamily="18" charset="0"/>
              </a:rPr>
              <a:t>: </a:t>
            </a:r>
            <a:r>
              <a:rPr lang="en-US" sz="1700" dirty="0"/>
              <a:t>The word ‘‘routine’’ was to discourage a nontargeted approach to use of laboratory assessment. It is recognized that specific laboratory tests may be useful in assessing these patients based on specific individual patient conditions</a:t>
            </a:r>
            <a:endParaRPr lang="en-US" sz="1700" b="1" dirty="0">
              <a:cs typeface="Times New Roman" panose="02020603050405020304" pitchFamily="18" charset="0"/>
            </a:endParaRPr>
          </a:p>
          <a:p>
            <a:pPr>
              <a:lnSpc>
                <a:spcPct val="120000"/>
              </a:lnSpc>
            </a:pPr>
            <a:r>
              <a:rPr lang="en-US" sz="1700" b="1" u="sng" dirty="0">
                <a:cs typeface="Times New Roman" panose="02020603050405020304" pitchFamily="18" charset="0"/>
              </a:rPr>
              <a:t>Role of patient preference</a:t>
            </a:r>
            <a:r>
              <a:rPr lang="en-US" sz="1700" b="1" dirty="0">
                <a:cs typeface="Times New Roman" panose="02020603050405020304" pitchFamily="18" charset="0"/>
              </a:rPr>
              <a:t>: </a:t>
            </a:r>
            <a:r>
              <a:rPr lang="en-US" sz="1700" dirty="0"/>
              <a:t>Small</a:t>
            </a:r>
            <a:r>
              <a:rPr lang="en-US" sz="1700" b="1" dirty="0">
                <a:cs typeface="Times New Roman" panose="02020603050405020304" pitchFamily="18" charset="0"/>
              </a:rPr>
              <a:t> </a:t>
            </a:r>
          </a:p>
          <a:p>
            <a:pPr>
              <a:lnSpc>
                <a:spcPct val="120000"/>
              </a:lnSpc>
            </a:pPr>
            <a:r>
              <a:rPr lang="en-US" sz="1700" b="1" u="sng" dirty="0">
                <a:cs typeface="Times New Roman" panose="02020603050405020304" pitchFamily="18" charset="0"/>
              </a:rPr>
              <a:t>Exceptions</a:t>
            </a:r>
            <a:r>
              <a:rPr lang="en-US" sz="1700" b="1" dirty="0">
                <a:cs typeface="Times New Roman" panose="02020603050405020304" pitchFamily="18" charset="0"/>
              </a:rPr>
              <a:t>: </a:t>
            </a:r>
            <a:r>
              <a:rPr lang="en-US" sz="1700" dirty="0"/>
              <a:t>None</a:t>
            </a:r>
            <a:endParaRPr lang="en-US" sz="1700" b="1" dirty="0">
              <a:cs typeface="Times New Roman" panose="02020603050405020304" pitchFamily="18" charset="0"/>
            </a:endParaRPr>
          </a:p>
          <a:p>
            <a:pPr>
              <a:lnSpc>
                <a:spcPct val="120000"/>
              </a:lnSpc>
            </a:pPr>
            <a:r>
              <a:rPr lang="en-US" sz="1700" b="1" u="sng" dirty="0">
                <a:cs typeface="Times New Roman" panose="02020603050405020304" pitchFamily="18" charset="0"/>
              </a:rPr>
              <a:t>Policy Level</a:t>
            </a:r>
            <a:r>
              <a:rPr lang="en-US" sz="1700" b="1" dirty="0">
                <a:cs typeface="Times New Roman" panose="02020603050405020304" pitchFamily="18" charset="0"/>
              </a:rPr>
              <a:t>: </a:t>
            </a:r>
            <a:r>
              <a:rPr lang="en-US" sz="1700" dirty="0"/>
              <a:t>Strong recommendation</a:t>
            </a:r>
            <a:endParaRPr lang="en-US" sz="1700" b="1" dirty="0">
              <a:cs typeface="Times New Roman" panose="02020603050405020304" pitchFamily="18" charset="0"/>
            </a:endParaRPr>
          </a:p>
          <a:p>
            <a:pPr>
              <a:lnSpc>
                <a:spcPct val="120000"/>
              </a:lnSpc>
            </a:pPr>
            <a:r>
              <a:rPr lang="en-US" sz="1700" b="1" u="sng" dirty="0">
                <a:cs typeface="Times New Roman" panose="02020603050405020304" pitchFamily="18" charset="0"/>
              </a:rPr>
              <a:t>Differences of opinion</a:t>
            </a:r>
            <a:r>
              <a:rPr lang="en-US" sz="1700" b="1" dirty="0">
                <a:cs typeface="Times New Roman" panose="02020603050405020304" pitchFamily="18" charset="0"/>
              </a:rPr>
              <a:t>: </a:t>
            </a:r>
            <a:r>
              <a:rPr lang="en-US" sz="1700" dirty="0"/>
              <a:t>None</a:t>
            </a:r>
            <a:endParaRPr lang="en-US" sz="17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Tree>
    <p:extLst>
      <p:ext uri="{BB962C8B-B14F-4D97-AF65-F5344CB8AC3E}">
        <p14:creationId xmlns:p14="http://schemas.microsoft.com/office/powerpoint/2010/main" val="2145200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515294" y="316455"/>
            <a:ext cx="11304793" cy="862835"/>
          </a:xfrm>
        </p:spPr>
        <p:txBody>
          <a:bodyPr>
            <a:noAutofit/>
          </a:bodyPr>
          <a:lstStyle/>
          <a:p>
            <a:pPr algn="ctr"/>
            <a:r>
              <a:rPr lang="en-US" sz="3600" dirty="0"/>
              <a:t>STATEMENT 6. RETROCOCHLEAR PATHOLOGY</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9670" y="1623625"/>
            <a:ext cx="8936352" cy="4720038"/>
          </a:xfrm>
        </p:spPr>
        <p:txBody>
          <a:bodyPr>
            <a:normAutofit/>
          </a:bodyPr>
          <a:lstStyle/>
          <a:p>
            <a:pPr marL="0" indent="0">
              <a:buNone/>
            </a:pPr>
            <a:r>
              <a:rPr lang="en-US" sz="2000" b="1" dirty="0"/>
              <a:t>STATEMENT 6. RETROCOCHLEAR PATHOLOGY: Clinicians should evaluate patients with SSNHL for </a:t>
            </a:r>
            <a:r>
              <a:rPr lang="en-US" sz="2000" b="1" dirty="0" err="1"/>
              <a:t>retrocochlear</a:t>
            </a:r>
            <a:r>
              <a:rPr lang="en-US" sz="2000" b="1" dirty="0"/>
              <a:t> pathology by obtaining an MRI or auditory brainstem response (ABR).</a:t>
            </a:r>
            <a:r>
              <a:rPr lang="en-US" sz="2000" dirty="0"/>
              <a:t> </a:t>
            </a:r>
            <a:r>
              <a:rPr lang="en-US" sz="2000" i="1" u="sng" dirty="0"/>
              <a:t>Recommendation based on observational studies and a meta-analysis with a preponderance of benefit over harm.</a:t>
            </a:r>
          </a:p>
          <a:p>
            <a:pPr marL="0" indent="0">
              <a:buNone/>
            </a:pPr>
            <a:endParaRPr lang="en-US" sz="2000" i="1" u="sng" dirty="0"/>
          </a:p>
          <a:p>
            <a:pPr marL="0" indent="0">
              <a:buNone/>
            </a:pPr>
            <a:r>
              <a:rPr lang="en-US" sz="2000" b="1" u="sng" dirty="0"/>
              <a:t>Benefit</a:t>
            </a:r>
            <a:r>
              <a:rPr lang="en-US" sz="2000" dirty="0"/>
              <a:t>: Identify vestibular schwannoma or other tumors in the IAC or cerebellopontine angle, identify conditions that might benefit from early treatment, patient peace of mind, supporting idiopathic diagnosis</a:t>
            </a:r>
          </a:p>
          <a:p>
            <a:pPr marL="0" indent="0">
              <a:buNone/>
            </a:pPr>
            <a:endParaRPr lang="en-US" sz="2000" dirty="0"/>
          </a:p>
          <a:p>
            <a:pPr marL="0" indent="0">
              <a:buNone/>
            </a:pPr>
            <a:r>
              <a:rPr lang="en-US" sz="2000" b="1" u="sng" dirty="0"/>
              <a:t>Risks, harms, costs:</a:t>
            </a:r>
            <a:r>
              <a:rPr lang="en-US" sz="2000" dirty="0"/>
              <a:t> Procedure specific risks/costs, anxiety, and stress</a:t>
            </a:r>
            <a:endParaRPr lang="en-US" sz="20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5" name="Picture 4">
            <a:extLst>
              <a:ext uri="{FF2B5EF4-FFF2-40B4-BE49-F238E27FC236}">
                <a16:creationId xmlns:a16="http://schemas.microsoft.com/office/drawing/2014/main" id="{21164256-3CE2-4E2B-B604-B0CCA6DBE42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286022" y="2559842"/>
            <a:ext cx="2689940" cy="2847604"/>
          </a:xfrm>
          <a:prstGeom prst="rect">
            <a:avLst/>
          </a:prstGeom>
        </p:spPr>
      </p:pic>
    </p:spTree>
    <p:extLst>
      <p:ext uri="{BB962C8B-B14F-4D97-AF65-F5344CB8AC3E}">
        <p14:creationId xmlns:p14="http://schemas.microsoft.com/office/powerpoint/2010/main" val="43658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72958" y="-141965"/>
            <a:ext cx="12046084" cy="862835"/>
          </a:xfrm>
        </p:spPr>
        <p:txBody>
          <a:bodyPr>
            <a:noAutofit/>
          </a:bodyPr>
          <a:lstStyle/>
          <a:p>
            <a:pPr algn="ctr"/>
            <a:r>
              <a:rPr lang="en-US" sz="3200" dirty="0"/>
              <a:t>STATEMENT 6. RETROCOCHLEAR PATHOLOGY </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208518" y="528628"/>
            <a:ext cx="7914550" cy="5800743"/>
          </a:xfrm>
        </p:spPr>
        <p:txBody>
          <a:bodyPr>
            <a:noAutofit/>
          </a:bodyPr>
          <a:lstStyle/>
          <a:p>
            <a:pPr marL="0" indent="0">
              <a:lnSpc>
                <a:spcPct val="120000"/>
              </a:lnSpc>
              <a:buNone/>
            </a:pPr>
            <a:r>
              <a:rPr lang="en-US" sz="1250" b="1" dirty="0"/>
              <a:t>Action Statement Profile</a:t>
            </a:r>
          </a:p>
          <a:p>
            <a:r>
              <a:rPr lang="en-US" sz="1250" b="1" u="sng" dirty="0"/>
              <a:t>Quality improvement opportunity:</a:t>
            </a:r>
            <a:r>
              <a:rPr lang="en-US" sz="1250" dirty="0"/>
              <a:t> Identify an underlying cause of the hearing loss that may have other implications and treatment recommendations (National quality strategy: Prevention and Treatment of Leading Causes of Morbidity and Mortality)</a:t>
            </a:r>
          </a:p>
          <a:p>
            <a:r>
              <a:rPr lang="en-US" sz="1250" b="1" u="sng" dirty="0"/>
              <a:t>Aggregate evidence quality: </a:t>
            </a:r>
            <a:r>
              <a:rPr lang="en-US" sz="1250" dirty="0"/>
              <a:t>Grade B for MRI, Grade C for ABR based on observational studies and a meta-analysis</a:t>
            </a:r>
            <a:endParaRPr lang="en-US" sz="1250" b="1" u="sng" dirty="0"/>
          </a:p>
          <a:p>
            <a:pPr>
              <a:lnSpc>
                <a:spcPct val="120000"/>
              </a:lnSpc>
            </a:pPr>
            <a:r>
              <a:rPr lang="en-US" sz="1250" b="1" u="sng" dirty="0">
                <a:cs typeface="Times New Roman" panose="02020603050405020304" pitchFamily="18" charset="0"/>
              </a:rPr>
              <a:t>Level of confidence in evidence</a:t>
            </a:r>
            <a:r>
              <a:rPr lang="en-US" sz="1250" b="1" dirty="0">
                <a:cs typeface="Times New Roman" panose="02020603050405020304" pitchFamily="18" charset="0"/>
              </a:rPr>
              <a:t>: </a:t>
            </a:r>
            <a:r>
              <a:rPr lang="en-US" sz="1250" dirty="0"/>
              <a:t>High</a:t>
            </a:r>
            <a:endParaRPr lang="en-US" sz="1250" b="1" dirty="0">
              <a:cs typeface="Times New Roman" panose="02020603050405020304" pitchFamily="18" charset="0"/>
            </a:endParaRPr>
          </a:p>
          <a:p>
            <a:r>
              <a:rPr lang="en-US" sz="1250" b="1" u="sng" dirty="0">
                <a:cs typeface="Times New Roman" panose="02020603050405020304" pitchFamily="18" charset="0"/>
              </a:rPr>
              <a:t>Benefits-harm assessment</a:t>
            </a:r>
            <a:r>
              <a:rPr lang="en-US" sz="1250" b="1" dirty="0">
                <a:cs typeface="Times New Roman" panose="02020603050405020304" pitchFamily="18" charset="0"/>
              </a:rPr>
              <a:t>: </a:t>
            </a:r>
            <a:r>
              <a:rPr lang="en-US" sz="1250" dirty="0"/>
              <a:t>Preponderance of benefit over harm</a:t>
            </a:r>
            <a:endParaRPr lang="en-US" sz="1250" b="1" dirty="0">
              <a:cs typeface="Times New Roman" panose="02020603050405020304" pitchFamily="18" charset="0"/>
            </a:endParaRPr>
          </a:p>
          <a:p>
            <a:r>
              <a:rPr lang="en-US" sz="1250" b="1" u="sng" dirty="0">
                <a:cs typeface="Times New Roman" panose="02020603050405020304" pitchFamily="18" charset="0"/>
              </a:rPr>
              <a:t>Value judgments</a:t>
            </a:r>
            <a:r>
              <a:rPr lang="en-US" sz="1250" b="1" dirty="0">
                <a:cs typeface="Times New Roman" panose="02020603050405020304" pitchFamily="18" charset="0"/>
              </a:rPr>
              <a:t>: </a:t>
            </a:r>
            <a:r>
              <a:rPr lang="en-US" sz="1250" dirty="0"/>
              <a:t>Although the panel agreed that MRI is the most sensitive means for diagnosing </a:t>
            </a:r>
            <a:r>
              <a:rPr lang="en-US" sz="1250" dirty="0" err="1"/>
              <a:t>retrocochlear</a:t>
            </a:r>
            <a:r>
              <a:rPr lang="en-US" sz="1250" dirty="0"/>
              <a:t> pathology, there was no consensus that identifying this pathology would in all cases influence outcomes. The panel therefore concluded that ABR (with follow-up MRI if abnormal) would be an acceptable alternative for initial assessment for </a:t>
            </a:r>
            <a:r>
              <a:rPr lang="en-US" sz="1250" dirty="0" err="1"/>
              <a:t>retrocochlear</a:t>
            </a:r>
            <a:r>
              <a:rPr lang="en-US" sz="1250" dirty="0"/>
              <a:t> pathology in SSNHL as long as there is appropriate counseling about the limitations of this modality.</a:t>
            </a:r>
            <a:endParaRPr lang="en-US" sz="1250" b="1" dirty="0">
              <a:cs typeface="Times New Roman" panose="02020603050405020304" pitchFamily="18" charset="0"/>
            </a:endParaRPr>
          </a:p>
          <a:p>
            <a:r>
              <a:rPr lang="en-US" sz="1250" b="1" u="sng" dirty="0">
                <a:cs typeface="Times New Roman" panose="02020603050405020304" pitchFamily="18" charset="0"/>
              </a:rPr>
              <a:t>Intentional vagueness</a:t>
            </a:r>
            <a:r>
              <a:rPr lang="en-US" sz="1250" b="1" dirty="0">
                <a:cs typeface="Times New Roman" panose="02020603050405020304" pitchFamily="18" charset="0"/>
              </a:rPr>
              <a:t>: </a:t>
            </a:r>
            <a:r>
              <a:rPr lang="en-US" sz="1250" dirty="0"/>
              <a:t>The time frame and the health care professional responsible for ordering tests to assess for </a:t>
            </a:r>
            <a:r>
              <a:rPr lang="en-US" sz="1250" dirty="0" err="1"/>
              <a:t>retrocochlear</a:t>
            </a:r>
            <a:r>
              <a:rPr lang="en-US" sz="1250" dirty="0"/>
              <a:t> pathology are not specified. The panel felt that this should happen at some point in the care of the patient and that this would most likely be ordered by the treating otolaryngologist or otologist/</a:t>
            </a:r>
            <a:r>
              <a:rPr lang="en-US" sz="1250" dirty="0" err="1"/>
              <a:t>neurotologist</a:t>
            </a:r>
            <a:r>
              <a:rPr lang="en-US" sz="1250" dirty="0"/>
              <a:t>.</a:t>
            </a:r>
            <a:endParaRPr lang="en-US" sz="1250" b="1" dirty="0">
              <a:cs typeface="Times New Roman" panose="02020603050405020304" pitchFamily="18" charset="0"/>
            </a:endParaRPr>
          </a:p>
          <a:p>
            <a:r>
              <a:rPr lang="en-US" sz="1250" b="1" u="sng" dirty="0">
                <a:cs typeface="Times New Roman" panose="02020603050405020304" pitchFamily="18" charset="0"/>
              </a:rPr>
              <a:t>Role of patient preference</a:t>
            </a:r>
            <a:r>
              <a:rPr lang="en-US" sz="1250" b="1" dirty="0">
                <a:cs typeface="Times New Roman" panose="02020603050405020304" pitchFamily="18" charset="0"/>
              </a:rPr>
              <a:t>:  </a:t>
            </a:r>
            <a:r>
              <a:rPr lang="en-US" sz="1250" dirty="0"/>
              <a:t>Small in deciding whether or not to assess for </a:t>
            </a:r>
            <a:r>
              <a:rPr lang="en-US" sz="1250" dirty="0" err="1"/>
              <a:t>retrocochlear</a:t>
            </a:r>
            <a:r>
              <a:rPr lang="en-US" sz="1250" dirty="0"/>
              <a:t> pathology; large in making shared decisions with the clinician for using MRI or ABR as the diagnostic test.</a:t>
            </a:r>
            <a:endParaRPr lang="en-US" sz="1250" b="1" dirty="0">
              <a:cs typeface="Times New Roman" panose="02020603050405020304" pitchFamily="18" charset="0"/>
            </a:endParaRPr>
          </a:p>
          <a:p>
            <a:pPr>
              <a:lnSpc>
                <a:spcPct val="120000"/>
              </a:lnSpc>
            </a:pPr>
            <a:r>
              <a:rPr lang="en-US" sz="1250" b="1" u="sng" dirty="0">
                <a:cs typeface="Times New Roman" panose="02020603050405020304" pitchFamily="18" charset="0"/>
              </a:rPr>
              <a:t>Exceptions</a:t>
            </a:r>
            <a:r>
              <a:rPr lang="en-US" sz="1250" b="1" dirty="0">
                <a:cs typeface="Times New Roman" panose="02020603050405020304" pitchFamily="18" charset="0"/>
              </a:rPr>
              <a:t>: </a:t>
            </a:r>
            <a:r>
              <a:rPr lang="en-US" sz="1250" dirty="0"/>
              <a:t>None</a:t>
            </a:r>
            <a:endParaRPr lang="en-US" sz="1250" b="1" dirty="0">
              <a:cs typeface="Times New Roman" panose="02020603050405020304" pitchFamily="18" charset="0"/>
            </a:endParaRPr>
          </a:p>
          <a:p>
            <a:pPr>
              <a:lnSpc>
                <a:spcPct val="120000"/>
              </a:lnSpc>
            </a:pPr>
            <a:r>
              <a:rPr lang="en-US" sz="1250" b="1" u="sng" dirty="0">
                <a:cs typeface="Times New Roman" panose="02020603050405020304" pitchFamily="18" charset="0"/>
              </a:rPr>
              <a:t>Policy Level</a:t>
            </a:r>
            <a:r>
              <a:rPr lang="en-US" sz="1250" b="1" dirty="0">
                <a:cs typeface="Times New Roman" panose="02020603050405020304" pitchFamily="18" charset="0"/>
              </a:rPr>
              <a:t>: </a:t>
            </a:r>
            <a:r>
              <a:rPr lang="en-US" sz="1250" dirty="0"/>
              <a:t>Recommendation</a:t>
            </a:r>
            <a:endParaRPr lang="en-US" sz="1250" b="1" dirty="0">
              <a:cs typeface="Times New Roman" panose="02020603050405020304" pitchFamily="18" charset="0"/>
            </a:endParaRPr>
          </a:p>
          <a:p>
            <a:pPr>
              <a:lnSpc>
                <a:spcPct val="120000"/>
              </a:lnSpc>
            </a:pPr>
            <a:r>
              <a:rPr lang="en-US" sz="1250" b="1" u="sng" dirty="0">
                <a:cs typeface="Times New Roman" panose="02020603050405020304" pitchFamily="18" charset="0"/>
              </a:rPr>
              <a:t>Differences of opinion</a:t>
            </a:r>
            <a:r>
              <a:rPr lang="en-US" sz="1250" b="1" dirty="0">
                <a:cs typeface="Times New Roman" panose="02020603050405020304" pitchFamily="18" charset="0"/>
              </a:rPr>
              <a:t>: </a:t>
            </a:r>
            <a:r>
              <a:rPr lang="en-US" sz="1250" dirty="0"/>
              <a:t>None</a:t>
            </a:r>
            <a:endParaRPr lang="en-US" sz="1250" dirty="0">
              <a:solidFill>
                <a:schemeClr val="tx1">
                  <a:lumMod val="50000"/>
                </a:schemeClr>
              </a:solidFill>
            </a:endParaRPr>
          </a:p>
        </p:txBody>
      </p:sp>
      <p:pic>
        <p:nvPicPr>
          <p:cNvPr id="5" name="Picture 4">
            <a:extLst>
              <a:ext uri="{FF2B5EF4-FFF2-40B4-BE49-F238E27FC236}">
                <a16:creationId xmlns:a16="http://schemas.microsoft.com/office/drawing/2014/main" id="{0B6D64E5-56C8-4F89-B9C3-E86029694A62}"/>
              </a:ext>
            </a:extLst>
          </p:cNvPr>
          <p:cNvPicPr>
            <a:picLocks noChangeAspect="1"/>
          </p:cNvPicPr>
          <p:nvPr/>
        </p:nvPicPr>
        <p:blipFill>
          <a:blip r:embed="rId2"/>
          <a:stretch>
            <a:fillRect/>
          </a:stretch>
        </p:blipFill>
        <p:spPr>
          <a:xfrm>
            <a:off x="8353887" y="762322"/>
            <a:ext cx="3048000" cy="2286000"/>
          </a:xfrm>
          <a:prstGeom prst="rect">
            <a:avLst/>
          </a:prstGeom>
        </p:spPr>
      </p:pic>
      <p:pic>
        <p:nvPicPr>
          <p:cNvPr id="6" name="Picture 5">
            <a:extLst>
              <a:ext uri="{FF2B5EF4-FFF2-40B4-BE49-F238E27FC236}">
                <a16:creationId xmlns:a16="http://schemas.microsoft.com/office/drawing/2014/main" id="{C7738660-F6A3-4EA3-92C0-573EEEDA194C}"/>
              </a:ext>
            </a:extLst>
          </p:cNvPr>
          <p:cNvPicPr>
            <a:picLocks noChangeAspect="1"/>
          </p:cNvPicPr>
          <p:nvPr/>
        </p:nvPicPr>
        <p:blipFill>
          <a:blip r:embed="rId3"/>
          <a:stretch>
            <a:fillRect/>
          </a:stretch>
        </p:blipFill>
        <p:spPr>
          <a:xfrm>
            <a:off x="8255334" y="3141882"/>
            <a:ext cx="3429000" cy="1666875"/>
          </a:xfrm>
          <a:prstGeom prst="rect">
            <a:avLst/>
          </a:prstGeom>
        </p:spPr>
      </p:pic>
      <p:pic>
        <p:nvPicPr>
          <p:cNvPr id="7" name="Picture 6">
            <a:extLst>
              <a:ext uri="{FF2B5EF4-FFF2-40B4-BE49-F238E27FC236}">
                <a16:creationId xmlns:a16="http://schemas.microsoft.com/office/drawing/2014/main" id="{57F2F74D-3F95-4A11-9E4D-D623699B210B}"/>
              </a:ext>
            </a:extLst>
          </p:cNvPr>
          <p:cNvPicPr>
            <a:picLocks noChangeAspect="1"/>
          </p:cNvPicPr>
          <p:nvPr/>
        </p:nvPicPr>
        <p:blipFill>
          <a:blip r:embed="rId4"/>
          <a:stretch>
            <a:fillRect/>
          </a:stretch>
        </p:blipFill>
        <p:spPr>
          <a:xfrm>
            <a:off x="8239866" y="4902317"/>
            <a:ext cx="3743616" cy="1803018"/>
          </a:xfrm>
          <a:prstGeom prst="rect">
            <a:avLst/>
          </a:prstGeom>
        </p:spPr>
      </p:pic>
    </p:spTree>
    <p:extLst>
      <p:ext uri="{BB962C8B-B14F-4D97-AF65-F5344CB8AC3E}">
        <p14:creationId xmlns:p14="http://schemas.microsoft.com/office/powerpoint/2010/main" val="160912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0168-C481-4B0B-AB9D-45B9DB50FBCB}"/>
              </a:ext>
            </a:extLst>
          </p:cNvPr>
          <p:cNvSpPr>
            <a:spLocks noGrp="1"/>
          </p:cNvSpPr>
          <p:nvPr>
            <p:ph type="title"/>
          </p:nvPr>
        </p:nvSpPr>
        <p:spPr>
          <a:xfrm>
            <a:off x="838200" y="365125"/>
            <a:ext cx="10515600" cy="2044120"/>
          </a:xfrm>
        </p:spPr>
        <p:txBody>
          <a:bodyPr>
            <a:normAutofit/>
          </a:bodyPr>
          <a:lstStyle/>
          <a:p>
            <a:pPr algn="ctr"/>
            <a:r>
              <a:rPr lang="en-US"/>
              <a:t>What about a patient with SSNHL who recovers their hearing? </a:t>
            </a:r>
            <a:br>
              <a:rPr lang="en-US"/>
            </a:br>
            <a:r>
              <a:rPr lang="en-US"/>
              <a:t>Do they need an MRI too?</a:t>
            </a:r>
          </a:p>
        </p:txBody>
      </p:sp>
      <p:pic>
        <p:nvPicPr>
          <p:cNvPr id="8" name="Picture 7">
            <a:extLst>
              <a:ext uri="{FF2B5EF4-FFF2-40B4-BE49-F238E27FC236}">
                <a16:creationId xmlns:a16="http://schemas.microsoft.com/office/drawing/2014/main" id="{C307F27C-5136-4FF7-817B-4002041FF405}"/>
              </a:ext>
            </a:extLst>
          </p:cNvPr>
          <p:cNvPicPr>
            <a:picLocks noChangeAspect="1"/>
          </p:cNvPicPr>
          <p:nvPr/>
        </p:nvPicPr>
        <p:blipFill>
          <a:blip r:embed="rId2"/>
          <a:stretch>
            <a:fillRect/>
          </a:stretch>
        </p:blipFill>
        <p:spPr>
          <a:xfrm>
            <a:off x="504245" y="2992174"/>
            <a:ext cx="4306958" cy="2422664"/>
          </a:xfrm>
          <a:prstGeom prst="rect">
            <a:avLst/>
          </a:prstGeom>
        </p:spPr>
      </p:pic>
      <p:sp>
        <p:nvSpPr>
          <p:cNvPr id="9" name="Rectangle 3">
            <a:extLst>
              <a:ext uri="{FF2B5EF4-FFF2-40B4-BE49-F238E27FC236}">
                <a16:creationId xmlns:a16="http://schemas.microsoft.com/office/drawing/2014/main" id="{9736CAC2-F2BD-45F5-AC8E-ECD294FEADDA}"/>
              </a:ext>
            </a:extLst>
          </p:cNvPr>
          <p:cNvSpPr txBox="1">
            <a:spLocks noChangeArrowheads="1"/>
          </p:cNvSpPr>
          <p:nvPr/>
        </p:nvSpPr>
        <p:spPr>
          <a:xfrm>
            <a:off x="4961614" y="2569513"/>
            <a:ext cx="7156173" cy="3791529"/>
          </a:xfrm>
          <a:prstGeom prst="rect">
            <a:avLst/>
          </a:prstGeom>
          <a:noFill/>
          <a:ln/>
        </p:spPr>
        <p:txBody>
          <a:bodyPr vert="horz" lIns="92075" tIns="46038" rIns="92075" bIns="46038"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60000"/>
              <a:buNone/>
            </a:pPr>
            <a:r>
              <a:rPr lang="en-US" sz="2200">
                <a:solidFill>
                  <a:srgbClr val="00B050"/>
                </a:solidFill>
              </a:rPr>
              <a:t>Vestibular Schwannoma Prevalence in SSNHL patients</a:t>
            </a:r>
          </a:p>
          <a:p>
            <a:pPr>
              <a:buSzPct val="60000"/>
            </a:pPr>
            <a:r>
              <a:rPr lang="en-US" sz="2000">
                <a:solidFill>
                  <a:schemeClr val="tx1"/>
                </a:solidFill>
              </a:rPr>
              <a:t>Sudden HL in 10 -20% of acoustic neuroma</a:t>
            </a:r>
          </a:p>
          <a:p>
            <a:pPr>
              <a:buSzPct val="60000"/>
            </a:pPr>
            <a:r>
              <a:rPr lang="en-US" sz="2000">
                <a:solidFill>
                  <a:schemeClr val="tx1"/>
                </a:solidFill>
              </a:rPr>
              <a:t>Improvement in 26 pts (28%)</a:t>
            </a:r>
          </a:p>
          <a:p>
            <a:pPr>
              <a:buSzPct val="60000"/>
            </a:pPr>
            <a:r>
              <a:rPr lang="en-US" sz="2000">
                <a:solidFill>
                  <a:schemeClr val="tx1"/>
                </a:solidFill>
              </a:rPr>
              <a:t>Of those treated 51% improved</a:t>
            </a:r>
          </a:p>
          <a:p>
            <a:pPr>
              <a:buSzPct val="60000"/>
            </a:pPr>
            <a:r>
              <a:rPr lang="en-US" sz="2000">
                <a:solidFill>
                  <a:schemeClr val="tx1"/>
                </a:solidFill>
              </a:rPr>
              <a:t>Many had other  risk factors for ISSNHL</a:t>
            </a:r>
          </a:p>
          <a:p>
            <a:pPr>
              <a:buSzPct val="60000"/>
            </a:pPr>
            <a:r>
              <a:rPr lang="en-US" sz="2000">
                <a:solidFill>
                  <a:schemeClr val="tx1"/>
                </a:solidFill>
              </a:rPr>
              <a:t>No significant effect of </a:t>
            </a:r>
          </a:p>
          <a:p>
            <a:pPr lvl="1">
              <a:buSzPct val="60000"/>
            </a:pPr>
            <a:r>
              <a:rPr lang="en-US" sz="1800">
                <a:solidFill>
                  <a:schemeClr val="tx1"/>
                </a:solidFill>
              </a:rPr>
              <a:t>treatment type</a:t>
            </a:r>
          </a:p>
          <a:p>
            <a:pPr lvl="1">
              <a:buSzPct val="60000"/>
            </a:pPr>
            <a:r>
              <a:rPr lang="en-US" sz="1800">
                <a:solidFill>
                  <a:schemeClr val="tx1"/>
                </a:solidFill>
              </a:rPr>
              <a:t>audio or ENG findings</a:t>
            </a:r>
          </a:p>
          <a:p>
            <a:pPr lvl="1">
              <a:buSzPct val="60000"/>
            </a:pPr>
            <a:r>
              <a:rPr lang="en-US" sz="1800">
                <a:solidFill>
                  <a:schemeClr val="tx1"/>
                </a:solidFill>
              </a:rPr>
              <a:t>tumor size</a:t>
            </a:r>
          </a:p>
          <a:p>
            <a:pPr marL="0" indent="0">
              <a:buSzPct val="60000"/>
              <a:buNone/>
            </a:pPr>
            <a:r>
              <a:rPr lang="en-US" sz="2200">
                <a:solidFill>
                  <a:srgbClr val="00B050"/>
                </a:solidFill>
              </a:rPr>
              <a:t>Overall Abnormal MRI Findings in SSNHL = 11%-31%</a:t>
            </a:r>
          </a:p>
        </p:txBody>
      </p:sp>
    </p:spTree>
    <p:extLst>
      <p:ext uri="{BB962C8B-B14F-4D97-AF65-F5344CB8AC3E}">
        <p14:creationId xmlns:p14="http://schemas.microsoft.com/office/powerpoint/2010/main" val="2665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615054" y="82919"/>
            <a:ext cx="11304793" cy="862835"/>
          </a:xfrm>
        </p:spPr>
        <p:txBody>
          <a:bodyPr>
            <a:noAutofit/>
          </a:bodyPr>
          <a:lstStyle/>
          <a:p>
            <a:pPr algn="ctr"/>
            <a:r>
              <a:rPr lang="en-US" sz="4000" dirty="0"/>
              <a:t>STATEMENT 7. PATIENT EDUCATION </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615054" y="1205188"/>
            <a:ext cx="11107650" cy="4720038"/>
          </a:xfrm>
        </p:spPr>
        <p:txBody>
          <a:bodyPr>
            <a:normAutofit/>
          </a:bodyPr>
          <a:lstStyle/>
          <a:p>
            <a:pPr marL="0" indent="0">
              <a:buNone/>
            </a:pPr>
            <a:r>
              <a:rPr lang="en-US" sz="2200" b="1" dirty="0"/>
              <a:t>STATEMENT 7. PATIENT EDUCATION: Clinicians should educate patients with SSNHL about the natural history of the condition, the benefits and risks of medical interventions, and the limitations of existing evidence regarding efficacy. </a:t>
            </a:r>
            <a:r>
              <a:rPr lang="en-US" sz="2200" i="1" u="sng" dirty="0"/>
              <a:t>Strong recommendation based on systematic reviews with a preponderance of benefit over harm.</a:t>
            </a:r>
          </a:p>
          <a:p>
            <a:pPr marL="0" indent="0">
              <a:buNone/>
            </a:pPr>
            <a:endParaRPr lang="en-US" sz="2200" i="1" u="sng" dirty="0"/>
          </a:p>
          <a:p>
            <a:pPr marL="0" indent="0">
              <a:buNone/>
            </a:pPr>
            <a:r>
              <a:rPr lang="en-US" sz="2200" b="1" u="sng" dirty="0"/>
              <a:t>Benefit</a:t>
            </a:r>
            <a:r>
              <a:rPr lang="en-US" sz="2200" dirty="0"/>
              <a:t>: Facilitate shared decision making, increase patient adherence to proposed therapy, empower patients, informed consent, link evidence to clinical decisions</a:t>
            </a:r>
          </a:p>
          <a:p>
            <a:pPr marL="0" indent="0">
              <a:buNone/>
            </a:pPr>
            <a:endParaRPr lang="en-US" sz="2200" dirty="0"/>
          </a:p>
          <a:p>
            <a:pPr marL="0" indent="0">
              <a:buNone/>
            </a:pPr>
            <a:r>
              <a:rPr lang="en-US" sz="2200" b="1" u="sng" dirty="0"/>
              <a:t>Risks, harms, costs:</a:t>
            </a:r>
            <a:r>
              <a:rPr lang="en-US" sz="2200" dirty="0"/>
              <a:t> Time spent, miscommunication, patients get overwhelmed, patient anxiety</a:t>
            </a:r>
            <a:endParaRPr lang="en-US" sz="22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Tree>
    <p:extLst>
      <p:ext uri="{BB962C8B-B14F-4D97-AF65-F5344CB8AC3E}">
        <p14:creationId xmlns:p14="http://schemas.microsoft.com/office/powerpoint/2010/main" val="2010035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244409" y="62569"/>
            <a:ext cx="12046084" cy="862835"/>
          </a:xfrm>
        </p:spPr>
        <p:txBody>
          <a:bodyPr>
            <a:noAutofit/>
          </a:bodyPr>
          <a:lstStyle/>
          <a:p>
            <a:pPr algn="ctr"/>
            <a:r>
              <a:rPr lang="en-US" sz="4000" dirty="0"/>
              <a:t>STATEMENT 7. PATIENT EDUCATION</a:t>
            </a:r>
            <a:r>
              <a:rPr lang="en-US" sz="4000" dirty="0">
                <a:solidFill>
                  <a:srgbClr val="FF0000"/>
                </a:solidFill>
              </a:rPr>
              <a:t> </a:t>
            </a:r>
            <a:endParaRPr lang="en-US" sz="4000"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3" y="1052818"/>
            <a:ext cx="11355018" cy="4879778"/>
          </a:xfrm>
        </p:spPr>
        <p:txBody>
          <a:bodyPr>
            <a:noAutofit/>
          </a:bodyPr>
          <a:lstStyle/>
          <a:p>
            <a:pPr marL="0" indent="0">
              <a:lnSpc>
                <a:spcPct val="120000"/>
              </a:lnSpc>
              <a:buNone/>
            </a:pPr>
            <a:r>
              <a:rPr lang="en-US" sz="1500" b="1" dirty="0"/>
              <a:t>Action Statement Profile</a:t>
            </a:r>
          </a:p>
          <a:p>
            <a:r>
              <a:rPr lang="en-US" sz="1500" b="1" u="sng" dirty="0"/>
              <a:t>Quality improvement opportunity:</a:t>
            </a:r>
            <a:r>
              <a:rPr lang="en-US" sz="1500" dirty="0"/>
              <a:t> Improve awareness of the natural history of SHL and the myriad treatment options to improve patient involvement in shared decision making (National Quality Strategy: Health and Well-being of Communities; Effective Communication and Care Coordination)</a:t>
            </a:r>
          </a:p>
          <a:p>
            <a:r>
              <a:rPr lang="en-US" sz="1500" b="1" u="sng" dirty="0"/>
              <a:t>Aggregate evidence quality: </a:t>
            </a:r>
            <a:r>
              <a:rPr lang="en-US" sz="1500" dirty="0"/>
              <a:t>Grade B, based on systematic reviews</a:t>
            </a:r>
            <a:endParaRPr lang="en-US" sz="1500" b="1" u="sng" dirty="0"/>
          </a:p>
          <a:p>
            <a:r>
              <a:rPr lang="en-US" sz="1500" b="1" u="sng" dirty="0">
                <a:cs typeface="Times New Roman" panose="02020603050405020304" pitchFamily="18" charset="0"/>
              </a:rPr>
              <a:t>Level of confidence in evidence</a:t>
            </a:r>
            <a:r>
              <a:rPr lang="en-US" sz="1500" b="1" dirty="0">
                <a:cs typeface="Times New Roman" panose="02020603050405020304" pitchFamily="18" charset="0"/>
              </a:rPr>
              <a:t>: </a:t>
            </a:r>
            <a:r>
              <a:rPr lang="en-US" sz="1500" dirty="0"/>
              <a:t>High</a:t>
            </a:r>
            <a:endParaRPr lang="en-US" sz="1500" b="1" dirty="0">
              <a:cs typeface="Times New Roman" panose="02020603050405020304" pitchFamily="18" charset="0"/>
            </a:endParaRPr>
          </a:p>
          <a:p>
            <a:r>
              <a:rPr lang="en-US" sz="1500" b="1" u="sng" dirty="0">
                <a:cs typeface="Times New Roman" panose="02020603050405020304" pitchFamily="18" charset="0"/>
              </a:rPr>
              <a:t>Benefits-harm assessment</a:t>
            </a:r>
            <a:r>
              <a:rPr lang="en-US" sz="1500" b="1" dirty="0">
                <a:cs typeface="Times New Roman" panose="02020603050405020304" pitchFamily="18" charset="0"/>
              </a:rPr>
              <a:t>: </a:t>
            </a:r>
            <a:r>
              <a:rPr lang="en-US" sz="1500" dirty="0"/>
              <a:t>Preponderance of benefit over harm</a:t>
            </a:r>
            <a:endParaRPr lang="en-US" sz="1500" b="1" dirty="0">
              <a:cs typeface="Times New Roman" panose="02020603050405020304" pitchFamily="18" charset="0"/>
            </a:endParaRPr>
          </a:p>
          <a:p>
            <a:r>
              <a:rPr lang="en-US" sz="1500" b="1" u="sng" dirty="0">
                <a:cs typeface="Times New Roman" panose="02020603050405020304" pitchFamily="18" charset="0"/>
              </a:rPr>
              <a:t>Value judgments</a:t>
            </a:r>
            <a:r>
              <a:rPr lang="en-US" sz="1500" b="1" dirty="0">
                <a:cs typeface="Times New Roman" panose="02020603050405020304" pitchFamily="18" charset="0"/>
              </a:rPr>
              <a:t>: </a:t>
            </a:r>
            <a:r>
              <a:rPr lang="en-US" sz="1500" dirty="0"/>
              <a:t>Based on the unclear benefit of primary treatments for SHL, patients should be informed regarding the uncertainty in treatment effectiveness to make an informed treatment decision</a:t>
            </a:r>
            <a:endParaRPr lang="en-US" sz="1500" b="1" dirty="0">
              <a:cs typeface="Times New Roman" panose="02020603050405020304" pitchFamily="18" charset="0"/>
            </a:endParaRPr>
          </a:p>
          <a:p>
            <a:r>
              <a:rPr lang="en-US" sz="1500" b="1" u="sng" dirty="0">
                <a:cs typeface="Times New Roman" panose="02020603050405020304" pitchFamily="18" charset="0"/>
              </a:rPr>
              <a:t>Intentional vagueness</a:t>
            </a:r>
            <a:r>
              <a:rPr lang="en-US" sz="1500" b="1" dirty="0">
                <a:cs typeface="Times New Roman" panose="02020603050405020304" pitchFamily="18" charset="0"/>
              </a:rPr>
              <a:t>: </a:t>
            </a:r>
            <a:r>
              <a:rPr lang="en-US" sz="1500" dirty="0">
                <a:cs typeface="Times New Roman" panose="02020603050405020304" pitchFamily="18" charset="0"/>
              </a:rPr>
              <a:t>None</a:t>
            </a:r>
            <a:endParaRPr lang="en-US" sz="1500" b="1" dirty="0">
              <a:cs typeface="Times New Roman" panose="02020603050405020304" pitchFamily="18" charset="0"/>
            </a:endParaRPr>
          </a:p>
          <a:p>
            <a:r>
              <a:rPr lang="en-US" sz="1500" b="1" u="sng" dirty="0">
                <a:cs typeface="Times New Roman" panose="02020603050405020304" pitchFamily="18" charset="0"/>
              </a:rPr>
              <a:t>Role of patient preference</a:t>
            </a:r>
            <a:r>
              <a:rPr lang="en-US" sz="1500" b="1" dirty="0">
                <a:cs typeface="Times New Roman" panose="02020603050405020304" pitchFamily="18" charset="0"/>
              </a:rPr>
              <a:t>: </a:t>
            </a:r>
            <a:r>
              <a:rPr lang="en-US" sz="1500" dirty="0">
                <a:cs typeface="Times New Roman" panose="02020603050405020304" pitchFamily="18" charset="0"/>
              </a:rPr>
              <a:t>Large</a:t>
            </a:r>
            <a:r>
              <a:rPr lang="en-US" sz="1500" b="1" dirty="0">
                <a:cs typeface="Times New Roman" panose="02020603050405020304" pitchFamily="18" charset="0"/>
              </a:rPr>
              <a:t> </a:t>
            </a:r>
          </a:p>
          <a:p>
            <a:r>
              <a:rPr lang="en-US" sz="1500" b="1" u="sng" dirty="0">
                <a:cs typeface="Times New Roman" panose="02020603050405020304" pitchFamily="18" charset="0"/>
              </a:rPr>
              <a:t>Exceptions</a:t>
            </a:r>
            <a:r>
              <a:rPr lang="en-US" sz="1500" b="1" dirty="0">
                <a:cs typeface="Times New Roman" panose="02020603050405020304" pitchFamily="18" charset="0"/>
              </a:rPr>
              <a:t>: </a:t>
            </a:r>
            <a:r>
              <a:rPr lang="en-US" sz="1500" dirty="0">
                <a:cs typeface="Times New Roman" panose="02020603050405020304" pitchFamily="18" charset="0"/>
              </a:rPr>
              <a:t>None</a:t>
            </a:r>
            <a:endParaRPr lang="en-US" sz="1500" b="1" dirty="0">
              <a:cs typeface="Times New Roman" panose="02020603050405020304" pitchFamily="18" charset="0"/>
            </a:endParaRPr>
          </a:p>
          <a:p>
            <a:pPr>
              <a:lnSpc>
                <a:spcPct val="120000"/>
              </a:lnSpc>
            </a:pPr>
            <a:r>
              <a:rPr lang="en-US" sz="1500" b="1" u="sng" dirty="0">
                <a:cs typeface="Times New Roman" panose="02020603050405020304" pitchFamily="18" charset="0"/>
              </a:rPr>
              <a:t>Policy Level</a:t>
            </a:r>
            <a:r>
              <a:rPr lang="en-US" sz="1500" b="1" dirty="0">
                <a:cs typeface="Times New Roman" panose="02020603050405020304" pitchFamily="18" charset="0"/>
              </a:rPr>
              <a:t>: </a:t>
            </a:r>
            <a:r>
              <a:rPr lang="en-US" sz="1500" dirty="0">
                <a:cs typeface="Times New Roman" panose="02020603050405020304" pitchFamily="18" charset="0"/>
              </a:rPr>
              <a:t>Strong recommendation</a:t>
            </a:r>
            <a:endParaRPr lang="en-US" sz="1500" b="1" dirty="0">
              <a:cs typeface="Times New Roman" panose="02020603050405020304" pitchFamily="18" charset="0"/>
            </a:endParaRPr>
          </a:p>
          <a:p>
            <a:pPr>
              <a:lnSpc>
                <a:spcPct val="120000"/>
              </a:lnSpc>
            </a:pPr>
            <a:r>
              <a:rPr lang="en-US" sz="1500" b="1" u="sng" dirty="0">
                <a:cs typeface="Times New Roman" panose="02020603050405020304" pitchFamily="18" charset="0"/>
              </a:rPr>
              <a:t>Differences of opinion</a:t>
            </a:r>
            <a:r>
              <a:rPr lang="en-US" sz="1500" b="1" dirty="0">
                <a:cs typeface="Times New Roman" panose="02020603050405020304" pitchFamily="18" charset="0"/>
              </a:rPr>
              <a:t>: </a:t>
            </a:r>
            <a:r>
              <a:rPr lang="en-US" sz="1500" dirty="0">
                <a:cs typeface="Times New Roman" panose="02020603050405020304" pitchFamily="18" charset="0"/>
              </a:rPr>
              <a:t>None</a:t>
            </a:r>
            <a:endParaRPr lang="en-US" sz="150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5" name="Picture 4">
            <a:extLst>
              <a:ext uri="{FF2B5EF4-FFF2-40B4-BE49-F238E27FC236}">
                <a16:creationId xmlns:a16="http://schemas.microsoft.com/office/drawing/2014/main" id="{09ACF4BC-CA8F-4296-8E1B-BBCF66A5FFA7}"/>
              </a:ext>
            </a:extLst>
          </p:cNvPr>
          <p:cNvPicPr>
            <a:picLocks noChangeAspect="1"/>
          </p:cNvPicPr>
          <p:nvPr/>
        </p:nvPicPr>
        <p:blipFill>
          <a:blip r:embed="rId2"/>
          <a:stretch>
            <a:fillRect/>
          </a:stretch>
        </p:blipFill>
        <p:spPr>
          <a:xfrm>
            <a:off x="4627041" y="3758469"/>
            <a:ext cx="4624677" cy="2585194"/>
          </a:xfrm>
          <a:prstGeom prst="rect">
            <a:avLst/>
          </a:prstGeom>
        </p:spPr>
      </p:pic>
      <p:pic>
        <p:nvPicPr>
          <p:cNvPr id="6" name="Picture 5">
            <a:extLst>
              <a:ext uri="{FF2B5EF4-FFF2-40B4-BE49-F238E27FC236}">
                <a16:creationId xmlns:a16="http://schemas.microsoft.com/office/drawing/2014/main" id="{694E1663-2C2F-417B-ABE2-3F02DB22F227}"/>
              </a:ext>
            </a:extLst>
          </p:cNvPr>
          <p:cNvPicPr>
            <a:picLocks noChangeAspect="1"/>
          </p:cNvPicPr>
          <p:nvPr/>
        </p:nvPicPr>
        <p:blipFill>
          <a:blip r:embed="rId3"/>
          <a:stretch>
            <a:fillRect/>
          </a:stretch>
        </p:blipFill>
        <p:spPr>
          <a:xfrm>
            <a:off x="9716532" y="3502681"/>
            <a:ext cx="2133785" cy="2840982"/>
          </a:xfrm>
          <a:prstGeom prst="rect">
            <a:avLst/>
          </a:prstGeom>
        </p:spPr>
      </p:pic>
    </p:spTree>
    <p:extLst>
      <p:ext uri="{BB962C8B-B14F-4D97-AF65-F5344CB8AC3E}">
        <p14:creationId xmlns:p14="http://schemas.microsoft.com/office/powerpoint/2010/main" val="117384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542175" y="1140002"/>
            <a:ext cx="11107650" cy="4720038"/>
          </a:xfrm>
        </p:spPr>
        <p:txBody>
          <a:bodyPr>
            <a:normAutofit/>
          </a:bodyPr>
          <a:lstStyle/>
          <a:p>
            <a:pPr marL="0" indent="0">
              <a:buNone/>
            </a:pPr>
            <a:r>
              <a:rPr lang="en-US" sz="1800" b="1" dirty="0"/>
              <a:t>STATEMENT 8. INITIAL CORTICOSTEROIDS: Clinicians may offer corticosteroids as initial therapy to patients with SSNHL within 2 weeks of symptom onset.</a:t>
            </a:r>
            <a:r>
              <a:rPr lang="en-US" sz="1800" dirty="0"/>
              <a:t> </a:t>
            </a:r>
            <a:r>
              <a:rPr lang="en-US" sz="1800" i="1" u="sng" dirty="0"/>
              <a:t>Option based on systematic reviews of RCTs and new RCTs and a balance of benefit and harm.</a:t>
            </a:r>
          </a:p>
          <a:p>
            <a:pPr marL="0" indent="0">
              <a:buNone/>
            </a:pPr>
            <a:endParaRPr lang="en-US" sz="1800" i="1" u="sng" dirty="0"/>
          </a:p>
          <a:p>
            <a:pPr marL="0" indent="0">
              <a:buNone/>
            </a:pPr>
            <a:r>
              <a:rPr lang="en-US" sz="1800" b="1" u="sng" dirty="0"/>
              <a:t>Benefit</a:t>
            </a:r>
            <a:r>
              <a:rPr lang="en-US" sz="1800" dirty="0"/>
              <a:t>: Hearing improvement</a:t>
            </a:r>
          </a:p>
          <a:p>
            <a:pPr marL="0" indent="0">
              <a:buNone/>
            </a:pPr>
            <a:endParaRPr lang="en-US" sz="1800" dirty="0"/>
          </a:p>
          <a:p>
            <a:pPr marL="0" indent="0">
              <a:buNone/>
            </a:pPr>
            <a:r>
              <a:rPr lang="en-US" sz="1800" b="1" u="sng" dirty="0"/>
              <a:t>Risks, harms, costs: </a:t>
            </a:r>
            <a:endParaRPr lang="en-US" sz="1800" dirty="0"/>
          </a:p>
          <a:p>
            <a:pPr lvl="1"/>
            <a:r>
              <a:rPr lang="en-US" sz="1800" u="sng" dirty="0"/>
              <a:t>Systemic steroids</a:t>
            </a:r>
            <a:r>
              <a:rPr lang="en-US" sz="1800" dirty="0"/>
              <a:t>: Suppression of </a:t>
            </a:r>
            <a:r>
              <a:rPr lang="en-US" sz="1800" dirty="0" err="1"/>
              <a:t>hypothalamicpituitary</a:t>
            </a:r>
            <a:r>
              <a:rPr lang="en-US" sz="1800" dirty="0"/>
              <a:t>-adrenal axis and Cushing’s-like syndrome (minimal with 10- to 14-day treatment); aseptic necrosis of the hip; hyperglycemia; low cost</a:t>
            </a:r>
          </a:p>
          <a:p>
            <a:pPr lvl="1"/>
            <a:r>
              <a:rPr lang="en-US" sz="1800" u="sng" dirty="0"/>
              <a:t>IT corticosteroids: </a:t>
            </a:r>
            <a:r>
              <a:rPr lang="en-US" sz="1800" dirty="0"/>
              <a:t>minimal systemic effect; local reactions of pain, tympanic membrane perforation, transient dizziness; high cost and multiple office visits</a:t>
            </a:r>
            <a:endParaRPr lang="en-US" sz="1800" u="sng" dirty="0"/>
          </a:p>
        </p:txBody>
      </p:sp>
      <p:sp>
        <p:nvSpPr>
          <p:cNvPr id="5" name="Title 1">
            <a:extLst>
              <a:ext uri="{FF2B5EF4-FFF2-40B4-BE49-F238E27FC236}">
                <a16:creationId xmlns:a16="http://schemas.microsoft.com/office/drawing/2014/main" id="{8B9CA7D3-9778-43EE-A027-2D978A625236}"/>
              </a:ext>
            </a:extLst>
          </p:cNvPr>
          <p:cNvSpPr txBox="1">
            <a:spLocks/>
          </p:cNvSpPr>
          <p:nvPr/>
        </p:nvSpPr>
        <p:spPr>
          <a:xfrm>
            <a:off x="0" y="82919"/>
            <a:ext cx="12046084" cy="862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a:lstStyle>
          <a:p>
            <a:pPr algn="ctr"/>
            <a:r>
              <a:rPr lang="en-US" sz="4000" dirty="0"/>
              <a:t>STATEMENT 8. INITIAL CORTICOSTEROIDS </a:t>
            </a:r>
            <a:r>
              <a:rPr lang="en-US" sz="4000" dirty="0">
                <a:solidFill>
                  <a:srgbClr val="FF0000"/>
                </a:solidFill>
              </a:rPr>
              <a:t> </a:t>
            </a:r>
            <a:endParaRPr lang="en-US" sz="4000" dirty="0"/>
          </a:p>
        </p:txBody>
      </p:sp>
    </p:spTree>
    <p:extLst>
      <p:ext uri="{BB962C8B-B14F-4D97-AF65-F5344CB8AC3E}">
        <p14:creationId xmlns:p14="http://schemas.microsoft.com/office/powerpoint/2010/main" val="332327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E62D-38BB-43D9-8C19-FE605968CAED}"/>
              </a:ext>
            </a:extLst>
          </p:cNvPr>
          <p:cNvSpPr>
            <a:spLocks noGrp="1"/>
          </p:cNvSpPr>
          <p:nvPr>
            <p:ph type="title"/>
          </p:nvPr>
        </p:nvSpPr>
        <p:spPr>
          <a:xfrm>
            <a:off x="838200" y="-200026"/>
            <a:ext cx="10498584" cy="1265345"/>
          </a:xfrm>
        </p:spPr>
        <p:txBody>
          <a:bodyPr>
            <a:normAutofit/>
          </a:bodyPr>
          <a:lstStyle/>
          <a:p>
            <a:pPr algn="ctr"/>
            <a:r>
              <a:rPr lang="en-US" dirty="0"/>
              <a:t>AAO-HNSF Guideline Update Group</a:t>
            </a:r>
          </a:p>
        </p:txBody>
      </p:sp>
      <p:pic>
        <p:nvPicPr>
          <p:cNvPr id="4" name="Content Placeholder 3">
            <a:extLst>
              <a:ext uri="{FF2B5EF4-FFF2-40B4-BE49-F238E27FC236}">
                <a16:creationId xmlns:a16="http://schemas.microsoft.com/office/drawing/2014/main" id="{A1AB8B08-3231-4B1C-B348-051E20638462}"/>
              </a:ext>
            </a:extLst>
          </p:cNvPr>
          <p:cNvPicPr>
            <a:picLocks noGrp="1" noChangeAspect="1"/>
          </p:cNvPicPr>
          <p:nvPr>
            <p:ph idx="1"/>
          </p:nvPr>
        </p:nvPicPr>
        <p:blipFill>
          <a:blip r:embed="rId3"/>
          <a:stretch>
            <a:fillRect/>
          </a:stretch>
        </p:blipFill>
        <p:spPr>
          <a:xfrm>
            <a:off x="420511" y="1560255"/>
            <a:ext cx="2270795" cy="4168775"/>
          </a:xfrm>
          <a:prstGeom prst="rect">
            <a:avLst/>
          </a:prstGeom>
        </p:spPr>
      </p:pic>
      <p:sp>
        <p:nvSpPr>
          <p:cNvPr id="3" name="TextBox 2">
            <a:extLst>
              <a:ext uri="{FF2B5EF4-FFF2-40B4-BE49-F238E27FC236}">
                <a16:creationId xmlns:a16="http://schemas.microsoft.com/office/drawing/2014/main" id="{71AEEAF0-DF1C-48BE-8581-6AEED00357B1}"/>
              </a:ext>
            </a:extLst>
          </p:cNvPr>
          <p:cNvSpPr txBox="1"/>
          <p:nvPr/>
        </p:nvSpPr>
        <p:spPr>
          <a:xfrm>
            <a:off x="2862482" y="779413"/>
            <a:ext cx="9163455" cy="6078587"/>
          </a:xfrm>
          <a:prstGeom prst="rect">
            <a:avLst/>
          </a:prstGeom>
          <a:noFill/>
        </p:spPr>
        <p:txBody>
          <a:bodyPr wrap="square" rtlCol="0">
            <a:spAutoFit/>
          </a:bodyPr>
          <a:lstStyle/>
          <a:p>
            <a:pPr>
              <a:spcBef>
                <a:spcPts val="600"/>
              </a:spcBef>
            </a:pPr>
            <a:r>
              <a:rPr lang="en-US" sz="1600" dirty="0" err="1">
                <a:solidFill>
                  <a:schemeClr val="tx2"/>
                </a:solidFill>
                <a:latin typeface="Arial" panose="020B0604020202020204" pitchFamily="34" charset="0"/>
                <a:cs typeface="Arial" panose="020B0604020202020204" pitchFamily="34" charset="0"/>
              </a:rPr>
              <a:t>Sujana</a:t>
            </a:r>
            <a:r>
              <a:rPr lang="en-US" sz="1600" dirty="0">
                <a:solidFill>
                  <a:schemeClr val="tx2"/>
                </a:solidFill>
                <a:latin typeface="Arial" panose="020B0604020202020204" pitchFamily="34" charset="0"/>
                <a:cs typeface="Arial" panose="020B0604020202020204" pitchFamily="34" charset="0"/>
              </a:rPr>
              <a:t> S. Chandrasekhar, MD, Chair</a:t>
            </a:r>
          </a:p>
          <a:p>
            <a:pPr>
              <a:spcBef>
                <a:spcPts val="600"/>
              </a:spcBef>
            </a:pPr>
            <a:r>
              <a:rPr lang="en-US" sz="1600" dirty="0">
                <a:solidFill>
                  <a:schemeClr val="tx2"/>
                </a:solidFill>
                <a:latin typeface="Arial" panose="020B0604020202020204" pitchFamily="34" charset="0"/>
                <a:cs typeface="Arial" panose="020B0604020202020204" pitchFamily="34" charset="0"/>
              </a:rPr>
              <a:t>Betty Tsai Do, MD, Assistant Chair</a:t>
            </a:r>
          </a:p>
          <a:p>
            <a:pPr>
              <a:spcBef>
                <a:spcPts val="600"/>
              </a:spcBef>
            </a:pPr>
            <a:r>
              <a:rPr lang="en-US" sz="1600" dirty="0">
                <a:solidFill>
                  <a:schemeClr val="tx2"/>
                </a:solidFill>
                <a:latin typeface="Arial" panose="020B0604020202020204" pitchFamily="34" charset="0"/>
                <a:cs typeface="Arial" panose="020B0604020202020204" pitchFamily="34" charset="0"/>
              </a:rPr>
              <a:t>Seth R. Schwartz, MD, MPH, Methodologist</a:t>
            </a:r>
          </a:p>
          <a:p>
            <a:pPr>
              <a:spcBef>
                <a:spcPts val="600"/>
              </a:spcBef>
            </a:pPr>
            <a:r>
              <a:rPr lang="en-US" sz="1600" dirty="0">
                <a:solidFill>
                  <a:schemeClr val="tx2"/>
                </a:solidFill>
                <a:latin typeface="Arial" panose="020B0604020202020204" pitchFamily="34" charset="0"/>
                <a:cs typeface="Arial" panose="020B0604020202020204" pitchFamily="34" charset="0"/>
              </a:rPr>
              <a:t>Laura </a:t>
            </a:r>
            <a:r>
              <a:rPr lang="en-US" sz="1600" dirty="0" err="1">
                <a:solidFill>
                  <a:schemeClr val="tx2"/>
                </a:solidFill>
                <a:latin typeface="Arial" panose="020B0604020202020204" pitchFamily="34" charset="0"/>
                <a:cs typeface="Arial" panose="020B0604020202020204" pitchFamily="34" charset="0"/>
              </a:rPr>
              <a:t>Bontempo</a:t>
            </a:r>
            <a:r>
              <a:rPr lang="en-US" sz="1600" dirty="0">
                <a:solidFill>
                  <a:schemeClr val="tx2"/>
                </a:solidFill>
                <a:latin typeface="Arial" panose="020B0604020202020204" pitchFamily="34" charset="0"/>
                <a:cs typeface="Arial" panose="020B0604020202020204" pitchFamily="34" charset="0"/>
              </a:rPr>
              <a:t>, MD, MEd, American Academy of Emergency Medicine (AAEM)</a:t>
            </a:r>
          </a:p>
          <a:p>
            <a:pPr>
              <a:spcBef>
                <a:spcPts val="600"/>
              </a:spcBef>
            </a:pPr>
            <a:r>
              <a:rPr lang="en-US" sz="1600" dirty="0" err="1">
                <a:solidFill>
                  <a:schemeClr val="tx2"/>
                </a:solidFill>
                <a:latin typeface="Arial" panose="020B0604020202020204" pitchFamily="34" charset="0"/>
                <a:cs typeface="Arial" panose="020B0604020202020204" pitchFamily="34" charset="0"/>
              </a:rPr>
              <a:t>Erynne</a:t>
            </a:r>
            <a:r>
              <a:rPr lang="en-US" sz="1600" dirty="0">
                <a:solidFill>
                  <a:schemeClr val="tx2"/>
                </a:solidFill>
                <a:latin typeface="Arial" panose="020B0604020202020204" pitchFamily="34" charset="0"/>
                <a:cs typeface="Arial" panose="020B0604020202020204" pitchFamily="34" charset="0"/>
              </a:rPr>
              <a:t> A. </a:t>
            </a:r>
            <a:r>
              <a:rPr lang="en-US" sz="1600" dirty="0" err="1">
                <a:solidFill>
                  <a:schemeClr val="tx2"/>
                </a:solidFill>
                <a:latin typeface="Arial" panose="020B0604020202020204" pitchFamily="34" charset="0"/>
                <a:cs typeface="Arial" panose="020B0604020202020204" pitchFamily="34" charset="0"/>
              </a:rPr>
              <a:t>Faucett</a:t>
            </a:r>
            <a:r>
              <a:rPr lang="en-US" sz="1600" dirty="0">
                <a:solidFill>
                  <a:schemeClr val="tx2"/>
                </a:solidFill>
                <a:latin typeface="Arial" panose="020B0604020202020204" pitchFamily="34" charset="0"/>
                <a:cs typeface="Arial" panose="020B0604020202020204" pitchFamily="34" charset="0"/>
              </a:rPr>
              <a:t>, MD</a:t>
            </a:r>
            <a:r>
              <a:rPr lang="en-US" sz="1600" i="1" dirty="0">
                <a:solidFill>
                  <a:schemeClr val="tx2"/>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rPr>
              <a:t>AAO-HNSF Section for Residents and Fellows (SRF)</a:t>
            </a:r>
          </a:p>
          <a:p>
            <a:pPr>
              <a:spcBef>
                <a:spcPts val="600"/>
              </a:spcBef>
            </a:pPr>
            <a:r>
              <a:rPr lang="en-US" sz="1600" dirty="0">
                <a:solidFill>
                  <a:schemeClr val="tx2"/>
                </a:solidFill>
                <a:latin typeface="Arial" panose="020B0604020202020204" pitchFamily="34" charset="0"/>
                <a:cs typeface="Arial" panose="020B0604020202020204" pitchFamily="34" charset="0"/>
              </a:rPr>
              <a:t>Sandra A. </a:t>
            </a:r>
            <a:r>
              <a:rPr lang="en-US" sz="1600" dirty="0" err="1">
                <a:solidFill>
                  <a:schemeClr val="tx2"/>
                </a:solidFill>
                <a:latin typeface="Arial" panose="020B0604020202020204" pitchFamily="34" charset="0"/>
                <a:cs typeface="Arial" panose="020B0604020202020204" pitchFamily="34" charset="0"/>
              </a:rPr>
              <a:t>Finestone</a:t>
            </a:r>
            <a:r>
              <a:rPr lang="en-US" sz="1600" dirty="0">
                <a:solidFill>
                  <a:schemeClr val="tx2"/>
                </a:solidFill>
                <a:latin typeface="Arial" panose="020B0604020202020204" pitchFamily="34" charset="0"/>
                <a:cs typeface="Arial" panose="020B0604020202020204" pitchFamily="34" charset="0"/>
              </a:rPr>
              <a:t>, PsyD, Consumers United for Evidence-based Healthcare (CUE)</a:t>
            </a:r>
            <a:endParaRPr lang="en-US" sz="1600" i="1" dirty="0">
              <a:solidFill>
                <a:schemeClr val="tx2"/>
              </a:solidFill>
              <a:latin typeface="Arial" panose="020B0604020202020204" pitchFamily="34" charset="0"/>
              <a:cs typeface="Arial" panose="020B0604020202020204" pitchFamily="34" charset="0"/>
            </a:endParaRPr>
          </a:p>
          <a:p>
            <a:pPr>
              <a:spcBef>
                <a:spcPts val="600"/>
              </a:spcBef>
            </a:pPr>
            <a:r>
              <a:rPr lang="en-US" sz="1600" dirty="0">
                <a:solidFill>
                  <a:schemeClr val="tx2"/>
                </a:solidFill>
                <a:latin typeface="Arial" panose="020B0604020202020204" pitchFamily="34" charset="0"/>
                <a:cs typeface="Arial" panose="020B0604020202020204" pitchFamily="34" charset="0"/>
              </a:rPr>
              <a:t>Deena B. Hollingsworth, MSN, FNP-BC, CORLN, Society of Otorhinolaryngology Head-Neck Nurses</a:t>
            </a:r>
            <a:endParaRPr lang="en-US" sz="1600" i="1" dirty="0">
              <a:solidFill>
                <a:schemeClr val="tx2"/>
              </a:solidFill>
              <a:latin typeface="Arial" panose="020B0604020202020204" pitchFamily="34" charset="0"/>
              <a:cs typeface="Arial" panose="020B0604020202020204" pitchFamily="34" charset="0"/>
            </a:endParaRPr>
          </a:p>
          <a:p>
            <a:pPr>
              <a:spcBef>
                <a:spcPts val="600"/>
              </a:spcBef>
            </a:pPr>
            <a:r>
              <a:rPr lang="en-US" sz="1600" dirty="0">
                <a:solidFill>
                  <a:schemeClr val="tx2"/>
                </a:solidFill>
                <a:latin typeface="Arial" panose="020B0604020202020204" pitchFamily="34" charset="0"/>
                <a:cs typeface="Arial" panose="020B0604020202020204" pitchFamily="34" charset="0"/>
              </a:rPr>
              <a:t>David M. Kelley, MD, American Academy of Family Physicians </a:t>
            </a:r>
          </a:p>
          <a:p>
            <a:pPr>
              <a:spcBef>
                <a:spcPts val="600"/>
              </a:spcBef>
            </a:pPr>
            <a:r>
              <a:rPr lang="en-US" sz="1600" dirty="0">
                <a:solidFill>
                  <a:schemeClr val="tx2"/>
                </a:solidFill>
                <a:latin typeface="Arial" panose="020B0604020202020204" pitchFamily="34" charset="0"/>
                <a:cs typeface="Arial" panose="020B0604020202020204" pitchFamily="34" charset="0"/>
              </a:rPr>
              <a:t>Steven </a:t>
            </a:r>
            <a:r>
              <a:rPr lang="en-US" sz="1600" dirty="0" err="1">
                <a:solidFill>
                  <a:schemeClr val="tx2"/>
                </a:solidFill>
                <a:latin typeface="Arial" panose="020B0604020202020204" pitchFamily="34" charset="0"/>
                <a:cs typeface="Arial" panose="020B0604020202020204" pitchFamily="34" charset="0"/>
              </a:rPr>
              <a:t>Kmucha</a:t>
            </a:r>
            <a:r>
              <a:rPr lang="en-US" sz="1600" dirty="0">
                <a:solidFill>
                  <a:schemeClr val="tx2"/>
                </a:solidFill>
                <a:latin typeface="Arial" panose="020B0604020202020204" pitchFamily="34" charset="0"/>
                <a:cs typeface="Arial" panose="020B0604020202020204" pitchFamily="34" charset="0"/>
              </a:rPr>
              <a:t>, MD, JD, AAO-HNSF Board of Governors</a:t>
            </a:r>
            <a:endParaRPr lang="en-US" sz="1600" i="1" dirty="0">
              <a:solidFill>
                <a:schemeClr val="tx2"/>
              </a:solidFill>
              <a:latin typeface="Arial" panose="020B0604020202020204" pitchFamily="34" charset="0"/>
              <a:cs typeface="Arial" panose="020B0604020202020204" pitchFamily="34" charset="0"/>
            </a:endParaRPr>
          </a:p>
          <a:p>
            <a:pPr>
              <a:spcBef>
                <a:spcPts val="600"/>
              </a:spcBef>
            </a:pPr>
            <a:r>
              <a:rPr lang="en-US" sz="1600" dirty="0">
                <a:solidFill>
                  <a:schemeClr val="tx2"/>
                </a:solidFill>
                <a:latin typeface="Arial" panose="020B0604020202020204" pitchFamily="34" charset="0"/>
                <a:cs typeface="Arial" panose="020B0604020202020204" pitchFamily="34" charset="0"/>
              </a:rPr>
              <a:t>Gul </a:t>
            </a:r>
            <a:r>
              <a:rPr lang="en-US" sz="1600" dirty="0" err="1">
                <a:solidFill>
                  <a:schemeClr val="tx2"/>
                </a:solidFill>
                <a:latin typeface="Arial" panose="020B0604020202020204" pitchFamily="34" charset="0"/>
                <a:cs typeface="Arial" panose="020B0604020202020204" pitchFamily="34" charset="0"/>
              </a:rPr>
              <a:t>Moonis</a:t>
            </a:r>
            <a:r>
              <a:rPr lang="en-US" sz="1600" dirty="0">
                <a:solidFill>
                  <a:schemeClr val="tx2"/>
                </a:solidFill>
                <a:latin typeface="Arial" panose="020B0604020202020204" pitchFamily="34" charset="0"/>
                <a:cs typeface="Arial" panose="020B0604020202020204" pitchFamily="34" charset="0"/>
              </a:rPr>
              <a:t>, MD, American College of Radiology (ACR)</a:t>
            </a:r>
          </a:p>
          <a:p>
            <a:pPr>
              <a:spcBef>
                <a:spcPts val="600"/>
              </a:spcBef>
            </a:pPr>
            <a:r>
              <a:rPr lang="en-US" sz="1600" dirty="0">
                <a:solidFill>
                  <a:schemeClr val="tx2"/>
                </a:solidFill>
                <a:latin typeface="Arial" panose="020B0604020202020204" pitchFamily="34" charset="0"/>
                <a:cs typeface="Arial" panose="020B0604020202020204" pitchFamily="34" charset="0"/>
              </a:rPr>
              <a:t>Gayla L. Poling, PhD, CCC-A, American Speech-Language Hearing Association (ASHA)</a:t>
            </a:r>
          </a:p>
          <a:p>
            <a:pPr>
              <a:spcBef>
                <a:spcPts val="600"/>
              </a:spcBef>
            </a:pPr>
            <a:r>
              <a:rPr lang="en-US" sz="1600" dirty="0">
                <a:solidFill>
                  <a:schemeClr val="tx2"/>
                </a:solidFill>
                <a:latin typeface="Arial" panose="020B0604020202020204" pitchFamily="34" charset="0"/>
                <a:cs typeface="Arial" panose="020B0604020202020204" pitchFamily="34" charset="0"/>
              </a:rPr>
              <a:t>J. Kirk Roberts, MD</a:t>
            </a:r>
            <a:r>
              <a:rPr lang="en-US" sz="1600" i="1" dirty="0">
                <a:solidFill>
                  <a:schemeClr val="tx2"/>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rPr>
              <a:t>American Academy of Neurology (AAN)</a:t>
            </a:r>
          </a:p>
          <a:p>
            <a:pPr>
              <a:spcBef>
                <a:spcPts val="600"/>
              </a:spcBef>
            </a:pPr>
            <a:r>
              <a:rPr lang="en-US" sz="1600" dirty="0">
                <a:solidFill>
                  <a:schemeClr val="tx2"/>
                </a:solidFill>
                <a:latin typeface="Arial" panose="020B0604020202020204" pitchFamily="34" charset="0"/>
                <a:cs typeface="Arial" panose="020B0604020202020204" pitchFamily="34" charset="0"/>
              </a:rPr>
              <a:t>Robert J. </a:t>
            </a:r>
            <a:r>
              <a:rPr lang="en-US" sz="1600" dirty="0" err="1">
                <a:solidFill>
                  <a:schemeClr val="tx2"/>
                </a:solidFill>
                <a:latin typeface="Arial" panose="020B0604020202020204" pitchFamily="34" charset="0"/>
                <a:cs typeface="Arial" panose="020B0604020202020204" pitchFamily="34" charset="0"/>
              </a:rPr>
              <a:t>Stachler</a:t>
            </a:r>
            <a:r>
              <a:rPr lang="en-US" sz="1600" dirty="0">
                <a:solidFill>
                  <a:schemeClr val="tx2"/>
                </a:solidFill>
                <a:latin typeface="Arial" panose="020B0604020202020204" pitchFamily="34" charset="0"/>
                <a:cs typeface="Arial" panose="020B0604020202020204" pitchFamily="34" charset="0"/>
              </a:rPr>
              <a:t>, MD, AAO-HNSF Physician Payment Policy (3P) Workgroup</a:t>
            </a:r>
          </a:p>
          <a:p>
            <a:pPr>
              <a:spcBef>
                <a:spcPts val="600"/>
              </a:spcBef>
            </a:pPr>
            <a:r>
              <a:rPr lang="en-US" sz="1600" dirty="0">
                <a:solidFill>
                  <a:schemeClr val="tx2"/>
                </a:solidFill>
                <a:latin typeface="Arial" panose="020B0604020202020204" pitchFamily="34" charset="0"/>
                <a:cs typeface="Arial" panose="020B0604020202020204" pitchFamily="34" charset="0"/>
              </a:rPr>
              <a:t>Daniel M. Zeitler, MD, AAO-HNSF Hearing Committee </a:t>
            </a:r>
          </a:p>
          <a:p>
            <a:pPr>
              <a:spcBef>
                <a:spcPts val="600"/>
              </a:spcBef>
            </a:pPr>
            <a:r>
              <a:rPr lang="en-US" sz="1600" dirty="0">
                <a:solidFill>
                  <a:schemeClr val="tx2"/>
                </a:solidFill>
                <a:latin typeface="Arial" panose="020B0604020202020204" pitchFamily="34" charset="0"/>
                <a:cs typeface="Arial" panose="020B0604020202020204" pitchFamily="34" charset="0"/>
              </a:rPr>
              <a:t>Maureen D. Corrigan</a:t>
            </a:r>
            <a:r>
              <a:rPr lang="en-US" sz="1600" i="1" dirty="0">
                <a:solidFill>
                  <a:schemeClr val="tx2"/>
                </a:solidFill>
                <a:latin typeface="Arial" panose="020B0604020202020204" pitchFamily="34" charset="0"/>
                <a:cs typeface="Arial" panose="020B0604020202020204" pitchFamily="34" charset="0"/>
              </a:rPr>
              <a:t>, </a:t>
            </a:r>
            <a:r>
              <a:rPr lang="en-US" sz="1600" dirty="0">
                <a:solidFill>
                  <a:schemeClr val="tx2"/>
                </a:solidFill>
                <a:latin typeface="Arial" panose="020B0604020202020204" pitchFamily="34" charset="0"/>
                <a:cs typeface="Arial" panose="020B0604020202020204" pitchFamily="34" charset="0"/>
              </a:rPr>
              <a:t>AAO-HNSF Staff Liaison</a:t>
            </a:r>
          </a:p>
          <a:p>
            <a:pPr>
              <a:spcBef>
                <a:spcPts val="600"/>
              </a:spcBef>
            </a:pPr>
            <a:r>
              <a:rPr lang="en-US" sz="1600" dirty="0">
                <a:solidFill>
                  <a:schemeClr val="tx2"/>
                </a:solidFill>
                <a:latin typeface="Arial" panose="020B0604020202020204" pitchFamily="34" charset="0"/>
                <a:cs typeface="Arial" panose="020B0604020202020204" pitchFamily="34" charset="0"/>
              </a:rPr>
              <a:t>Lorraine C. </a:t>
            </a:r>
            <a:r>
              <a:rPr lang="en-US" sz="1600" dirty="0" err="1">
                <a:solidFill>
                  <a:schemeClr val="tx2"/>
                </a:solidFill>
                <a:latin typeface="Arial" panose="020B0604020202020204" pitchFamily="34" charset="0"/>
                <a:cs typeface="Arial" panose="020B0604020202020204" pitchFamily="34" charset="0"/>
              </a:rPr>
              <a:t>Nnacheta</a:t>
            </a:r>
            <a:r>
              <a:rPr lang="en-US" sz="1600" dirty="0">
                <a:solidFill>
                  <a:schemeClr val="tx2"/>
                </a:solidFill>
                <a:latin typeface="Arial" panose="020B0604020202020204" pitchFamily="34" charset="0"/>
                <a:cs typeface="Arial" panose="020B0604020202020204" pitchFamily="34" charset="0"/>
              </a:rPr>
              <a:t>, MPH, DrPH, AAO-HNSF Staff Liaison</a:t>
            </a:r>
          </a:p>
          <a:p>
            <a:pPr>
              <a:spcBef>
                <a:spcPts val="600"/>
              </a:spcBef>
            </a:pPr>
            <a:r>
              <a:rPr lang="en-US" sz="1600" dirty="0">
                <a:solidFill>
                  <a:schemeClr val="tx2"/>
                </a:solidFill>
                <a:latin typeface="Arial" panose="020B0604020202020204" pitchFamily="34" charset="0"/>
                <a:cs typeface="Arial" panose="020B0604020202020204" pitchFamily="34" charset="0"/>
              </a:rPr>
              <a:t>Lisa Satterfield, MS, MPH, AAO-HNSF Staff Liaison</a:t>
            </a:r>
          </a:p>
          <a:p>
            <a:pPr>
              <a:spcBef>
                <a:spcPts val="600"/>
              </a:spcBef>
            </a:pPr>
            <a:endParaRPr lang="en-US" sz="1600" dirty="0"/>
          </a:p>
        </p:txBody>
      </p:sp>
    </p:spTree>
    <p:extLst>
      <p:ext uri="{BB962C8B-B14F-4D97-AF65-F5344CB8AC3E}">
        <p14:creationId xmlns:p14="http://schemas.microsoft.com/office/powerpoint/2010/main" val="419778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940010" y="77132"/>
            <a:ext cx="10311979" cy="564619"/>
          </a:xfrm>
        </p:spPr>
        <p:txBody>
          <a:bodyPr>
            <a:noAutofit/>
          </a:bodyPr>
          <a:lstStyle/>
          <a:p>
            <a:pPr algn="ctr"/>
            <a:r>
              <a:rPr lang="en-US" sz="3600" dirty="0"/>
              <a:t>STATEMENT 8. INITIAL CORTICOSTEROIDS </a:t>
            </a:r>
            <a:r>
              <a:rPr lang="en-US" sz="3600" dirty="0">
                <a:solidFill>
                  <a:srgbClr val="FF0000"/>
                </a:solidFill>
              </a:rPr>
              <a:t> </a:t>
            </a:r>
            <a:endParaRPr lang="en-US" sz="3600"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495298" y="641750"/>
            <a:ext cx="8187063" cy="5439453"/>
          </a:xfrm>
        </p:spPr>
        <p:txBody>
          <a:bodyPr>
            <a:noAutofit/>
          </a:bodyPr>
          <a:lstStyle/>
          <a:p>
            <a:pPr marL="0" indent="0">
              <a:lnSpc>
                <a:spcPct val="120000"/>
              </a:lnSpc>
              <a:buNone/>
            </a:pPr>
            <a:r>
              <a:rPr lang="en-US" sz="1360" b="1" dirty="0"/>
              <a:t>Action Statement Profile</a:t>
            </a:r>
          </a:p>
          <a:p>
            <a:r>
              <a:rPr lang="en-US" sz="1360" b="1" u="sng" dirty="0"/>
              <a:t>Quality improvement opportunity:</a:t>
            </a:r>
            <a:r>
              <a:rPr lang="en-US" sz="1360" dirty="0"/>
              <a:t> More selective and appropriate use of a treatment option with modest potential benefit but only when used appropriately (National quality strategy: Prevention and Treatment of Leading Causes of Morbidity and Mortality; Effective Communication and Care Coordination)</a:t>
            </a:r>
          </a:p>
          <a:p>
            <a:r>
              <a:rPr lang="en-US" sz="1360" b="1" u="sng" dirty="0"/>
              <a:t>Aggregate evidence quality: </a:t>
            </a:r>
            <a:r>
              <a:rPr lang="en-US" sz="1360" dirty="0"/>
              <a:t>Grade C, based on RCTs and systematic reviews of randomized trials downgraded for methodological limitations and again for inconsistent results</a:t>
            </a:r>
            <a:endParaRPr lang="en-US" sz="1360" b="1" u="sng" dirty="0"/>
          </a:p>
          <a:p>
            <a:r>
              <a:rPr lang="en-US" sz="1360" b="1" u="sng" dirty="0"/>
              <a:t>Level of confidence in evidence</a:t>
            </a:r>
            <a:r>
              <a:rPr lang="en-US" sz="1360" b="1" dirty="0"/>
              <a:t>: </a:t>
            </a:r>
            <a:r>
              <a:rPr lang="en-US" sz="1360" dirty="0"/>
              <a:t>Medium</a:t>
            </a:r>
            <a:endParaRPr lang="en-US" sz="1360" b="1" dirty="0"/>
          </a:p>
          <a:p>
            <a:r>
              <a:rPr lang="en-US" sz="1360" b="1" u="sng" dirty="0"/>
              <a:t>Benefits-harm assessment</a:t>
            </a:r>
            <a:r>
              <a:rPr lang="en-US" sz="1360" b="1" dirty="0"/>
              <a:t>: </a:t>
            </a:r>
            <a:r>
              <a:rPr lang="en-US" sz="1360" dirty="0"/>
              <a:t>Balance of benefit and harm</a:t>
            </a:r>
            <a:endParaRPr lang="en-US" sz="1360" b="1" dirty="0"/>
          </a:p>
          <a:p>
            <a:r>
              <a:rPr lang="en-US" sz="1360" b="1" u="sng" dirty="0"/>
              <a:t>Value judgments</a:t>
            </a:r>
            <a:r>
              <a:rPr lang="en-US" sz="1360" b="1" dirty="0"/>
              <a:t>: </a:t>
            </a:r>
            <a:r>
              <a:rPr lang="en-US" sz="1360" dirty="0"/>
              <a:t>Even a small possibility of hearing improvement makes this a reasonable treatment to offer patients, considering the profound impact on QOL that hearing improvement may offer</a:t>
            </a:r>
            <a:endParaRPr lang="en-US" sz="1360" b="1" dirty="0"/>
          </a:p>
          <a:p>
            <a:r>
              <a:rPr lang="en-US" sz="1360" b="1" u="sng" dirty="0"/>
              <a:t>Intentional vagueness</a:t>
            </a:r>
            <a:r>
              <a:rPr lang="en-US" sz="1360" b="1" dirty="0"/>
              <a:t>: </a:t>
            </a:r>
            <a:r>
              <a:rPr lang="en-US" sz="1360" dirty="0"/>
              <a:t>None</a:t>
            </a:r>
            <a:endParaRPr lang="en-US" sz="1360" b="1" dirty="0"/>
          </a:p>
          <a:p>
            <a:r>
              <a:rPr lang="en-US" sz="1360" b="1" u="sng" dirty="0"/>
              <a:t>Role of patient preference</a:t>
            </a:r>
            <a:r>
              <a:rPr lang="en-US" sz="1360" b="1" dirty="0"/>
              <a:t>: </a:t>
            </a:r>
            <a:r>
              <a:rPr lang="en-US" sz="1360" dirty="0"/>
              <a:t>Large role for shared decision making with patients</a:t>
            </a:r>
            <a:endParaRPr lang="en-US" sz="1360" b="1" dirty="0"/>
          </a:p>
          <a:p>
            <a:r>
              <a:rPr lang="en-US" sz="1360" b="1" u="sng" dirty="0"/>
              <a:t>Exceptions</a:t>
            </a:r>
            <a:r>
              <a:rPr lang="en-US" sz="1360" b="1" dirty="0"/>
              <a:t>: </a:t>
            </a:r>
            <a:r>
              <a:rPr lang="en-US" sz="1360" dirty="0"/>
              <a:t>Systemic steroids: medical conditions affected by corticosteroids, such as insulin dependent or poorly controlled diabetes, tuberculosis, peptic ulcer disease, among others</a:t>
            </a:r>
            <a:endParaRPr lang="en-US" sz="1360" b="1" dirty="0"/>
          </a:p>
          <a:p>
            <a:r>
              <a:rPr lang="en-US" sz="1360" b="1" u="sng" dirty="0"/>
              <a:t>Policy Level</a:t>
            </a:r>
            <a:r>
              <a:rPr lang="en-US" sz="1360" b="1" dirty="0"/>
              <a:t>: </a:t>
            </a:r>
            <a:r>
              <a:rPr lang="en-US" sz="1360" dirty="0"/>
              <a:t>Option</a:t>
            </a:r>
            <a:endParaRPr lang="en-US" sz="1360" b="1" dirty="0"/>
          </a:p>
          <a:p>
            <a:r>
              <a:rPr lang="en-US" sz="1360" b="1" u="sng" dirty="0"/>
              <a:t>Differences of opinion</a:t>
            </a:r>
            <a:r>
              <a:rPr lang="en-US" sz="1360" b="1" dirty="0"/>
              <a:t>: </a:t>
            </a:r>
            <a:r>
              <a:rPr lang="en-US" sz="1360" dirty="0"/>
              <a:t>While all members of the GUG favored having steroids as an option as early as possible, several group members were reluctant to endorse the 2-week time frame due to concerns that patients presenting later may be denied therapy. We ultimately agreed to leave the time frame of 2 weeks to encourage patients and clinicians to seek care early if they choose to be treated.</a:t>
            </a:r>
            <a:endParaRPr lang="en-US" sz="1360" dirty="0">
              <a:solidFill>
                <a:schemeClr val="tx1">
                  <a:lumMod val="50000"/>
                </a:schemeClr>
              </a:solidFill>
            </a:endParaRP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pic>
        <p:nvPicPr>
          <p:cNvPr id="6" name="Picture 5">
            <a:extLst>
              <a:ext uri="{FF2B5EF4-FFF2-40B4-BE49-F238E27FC236}">
                <a16:creationId xmlns:a16="http://schemas.microsoft.com/office/drawing/2014/main" id="{0B5A97B3-7F5B-4B4A-9BEC-E9F5D59FA06E}"/>
              </a:ext>
            </a:extLst>
          </p:cNvPr>
          <p:cNvPicPr>
            <a:picLocks noChangeAspect="1"/>
          </p:cNvPicPr>
          <p:nvPr/>
        </p:nvPicPr>
        <p:blipFill>
          <a:blip r:embed="rId3"/>
          <a:stretch>
            <a:fillRect/>
          </a:stretch>
        </p:blipFill>
        <p:spPr>
          <a:xfrm>
            <a:off x="9337464" y="1045623"/>
            <a:ext cx="1914525" cy="1428750"/>
          </a:xfrm>
          <a:prstGeom prst="rect">
            <a:avLst/>
          </a:prstGeom>
        </p:spPr>
      </p:pic>
      <p:sp>
        <p:nvSpPr>
          <p:cNvPr id="7" name="Rectangle 6">
            <a:extLst>
              <a:ext uri="{FF2B5EF4-FFF2-40B4-BE49-F238E27FC236}">
                <a16:creationId xmlns:a16="http://schemas.microsoft.com/office/drawing/2014/main" id="{E712B506-CD2D-4514-A40C-C5C711B459B3}"/>
              </a:ext>
            </a:extLst>
          </p:cNvPr>
          <p:cNvSpPr/>
          <p:nvPr/>
        </p:nvSpPr>
        <p:spPr>
          <a:xfrm>
            <a:off x="8905793" y="2613913"/>
            <a:ext cx="2790908" cy="3539430"/>
          </a:xfrm>
          <a:prstGeom prst="rect">
            <a:avLst/>
          </a:prstGeom>
          <a:noFill/>
        </p:spPr>
        <p:txBody>
          <a:bodyPr wrap="square" lIns="91440" tIns="45720" rIns="91440" bIns="45720">
            <a:spAutoFit/>
          </a:bodyPr>
          <a:lstStyle/>
          <a:p>
            <a:pPr algn="ctr"/>
            <a:r>
              <a:rPr lang="en-US" sz="3200" b="1" cap="none" spc="0" dirty="0">
                <a:ln w="12700" cmpd="sng">
                  <a:solidFill>
                    <a:schemeClr val="accent4"/>
                  </a:solidFill>
                  <a:prstDash val="solid"/>
                </a:ln>
                <a:solidFill>
                  <a:srgbClr val="C00000"/>
                </a:solidFill>
                <a:effectLst/>
              </a:rPr>
              <a:t>Correct Dose of Oral Steroids is Prednisone 1 mg/kg/day x 7-10 days, then taper.</a:t>
            </a:r>
          </a:p>
        </p:txBody>
      </p:sp>
    </p:spTree>
    <p:extLst>
      <p:ext uri="{BB962C8B-B14F-4D97-AF65-F5344CB8AC3E}">
        <p14:creationId xmlns:p14="http://schemas.microsoft.com/office/powerpoint/2010/main" val="16074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356669" y="0"/>
            <a:ext cx="11478662" cy="1069451"/>
          </a:xfrm>
        </p:spPr>
        <p:txBody>
          <a:bodyPr>
            <a:noAutofit/>
          </a:bodyPr>
          <a:lstStyle/>
          <a:p>
            <a:r>
              <a:rPr lang="en-US" sz="2400" dirty="0"/>
              <a:t>STATEMENT 9a. INITIAL THERAPY WITH HYPERBARIC OXYGEN THERAPY</a:t>
            </a:r>
            <a:br>
              <a:rPr lang="en-US" sz="2400" dirty="0"/>
            </a:br>
            <a:r>
              <a:rPr lang="en-US" sz="2400" dirty="0"/>
              <a:t>STATEMENT 9b. SALVAGE THERAPY WITH HYPERBARIC OXYGEN THERAPY</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56669" y="1100215"/>
            <a:ext cx="7740691" cy="4720038"/>
          </a:xfrm>
        </p:spPr>
        <p:txBody>
          <a:bodyPr>
            <a:noAutofit/>
          </a:bodyPr>
          <a:lstStyle/>
          <a:p>
            <a:pPr marL="0" indent="0">
              <a:buNone/>
            </a:pPr>
            <a:r>
              <a:rPr lang="en-US" sz="1700" b="1" dirty="0"/>
              <a:t>STATEMENT 9a. INITIAL THERAPY WITH HYPERBARIC OXYGEN THERAPY: Clinicians may offer, or refer to a clinician who can offer, hyperbaric oxygen therapy (HBOT) combined with steroid therapy within 2 weeks of onset of SSNHL. </a:t>
            </a:r>
            <a:r>
              <a:rPr lang="en-US" sz="1700" i="1" u="sng" dirty="0"/>
              <a:t>Option based on systematic reviews of RCTs with a balance between benefit and harm.</a:t>
            </a:r>
          </a:p>
          <a:p>
            <a:pPr marL="0" indent="0">
              <a:buNone/>
            </a:pPr>
            <a:endParaRPr lang="en-US" sz="1700" i="1" u="sng" dirty="0"/>
          </a:p>
          <a:p>
            <a:pPr marL="0" indent="0">
              <a:buNone/>
            </a:pPr>
            <a:r>
              <a:rPr lang="en-US" sz="1700" b="1" dirty="0"/>
              <a:t>STATEMENT 9b. SALVAGE THERAPY WITH HYPERBARIC OXYGEN THERAPY: Clinicians may offer, or refer to a clinician who can offer, hyperbaric oxygen therapy (HBOT) combined with steroid therapy as salvage within 1 month of onset of SSNHL. </a:t>
            </a:r>
            <a:r>
              <a:rPr lang="en-US" sz="1700" i="1" u="sng" dirty="0"/>
              <a:t>Option based on systematic reviews of RCTs and new RCTs with a balance of benefit and harm.</a:t>
            </a:r>
          </a:p>
          <a:p>
            <a:pPr marL="0" indent="0">
              <a:buNone/>
            </a:pPr>
            <a:endParaRPr lang="en-US" sz="1700" i="1" u="sng" dirty="0"/>
          </a:p>
          <a:p>
            <a:pPr marL="0" indent="0">
              <a:buNone/>
            </a:pPr>
            <a:r>
              <a:rPr lang="en-US" sz="1700" b="1" u="sng" dirty="0"/>
              <a:t>Benefit</a:t>
            </a:r>
            <a:r>
              <a:rPr lang="en-US" sz="1700" dirty="0"/>
              <a:t>: Hearing improvement</a:t>
            </a:r>
          </a:p>
          <a:p>
            <a:pPr marL="0" indent="0">
              <a:buNone/>
            </a:pPr>
            <a:endParaRPr lang="en-US" sz="1700" dirty="0"/>
          </a:p>
          <a:p>
            <a:pPr marL="0" indent="0">
              <a:buNone/>
            </a:pPr>
            <a:r>
              <a:rPr lang="en-US" sz="1700" b="1" u="sng" dirty="0"/>
              <a:t>Risks, harms, costs: </a:t>
            </a:r>
            <a:r>
              <a:rPr lang="en-US" sz="1700" dirty="0"/>
              <a:t>Costs, patient time/effort, patient anxiety and stress, hyperbaric-associated complications such as barotrauma, oxygen toxicity, worsening of cataracts, fatigue, seizure, and death</a:t>
            </a:r>
            <a:endParaRPr lang="en-US" sz="1700" dirty="0">
              <a:solidFill>
                <a:schemeClr val="tx1">
                  <a:lumMod val="50000"/>
                </a:schemeClr>
              </a:solidFill>
            </a:endParaRPr>
          </a:p>
        </p:txBody>
      </p:sp>
      <p:pic>
        <p:nvPicPr>
          <p:cNvPr id="5" name="Picture 4">
            <a:extLst>
              <a:ext uri="{FF2B5EF4-FFF2-40B4-BE49-F238E27FC236}">
                <a16:creationId xmlns:a16="http://schemas.microsoft.com/office/drawing/2014/main" id="{5004D2E8-83D8-437C-A840-0939C0F8084C}"/>
              </a:ext>
            </a:extLst>
          </p:cNvPr>
          <p:cNvPicPr>
            <a:picLocks noChangeAspect="1"/>
          </p:cNvPicPr>
          <p:nvPr/>
        </p:nvPicPr>
        <p:blipFill>
          <a:blip r:embed="rId2"/>
          <a:stretch>
            <a:fillRect/>
          </a:stretch>
        </p:blipFill>
        <p:spPr>
          <a:xfrm>
            <a:off x="8513603" y="2106227"/>
            <a:ext cx="3200257" cy="2645546"/>
          </a:xfrm>
          <a:prstGeom prst="rect">
            <a:avLst/>
          </a:prstGeom>
        </p:spPr>
      </p:pic>
    </p:spTree>
    <p:extLst>
      <p:ext uri="{BB962C8B-B14F-4D97-AF65-F5344CB8AC3E}">
        <p14:creationId xmlns:p14="http://schemas.microsoft.com/office/powerpoint/2010/main" val="22700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3" y="1052818"/>
            <a:ext cx="11355018" cy="4879778"/>
          </a:xfrm>
        </p:spPr>
        <p:txBody>
          <a:bodyPr>
            <a:noAutofit/>
          </a:bodyPr>
          <a:lstStyle/>
          <a:p>
            <a:pPr marL="0" indent="0">
              <a:lnSpc>
                <a:spcPct val="120000"/>
              </a:lnSpc>
              <a:buNone/>
            </a:pPr>
            <a:r>
              <a:rPr lang="en-US" sz="1500" b="1" dirty="0"/>
              <a:t>Action Statement Profile</a:t>
            </a:r>
          </a:p>
          <a:p>
            <a:r>
              <a:rPr lang="en-US" sz="1500" b="1" u="sng" dirty="0"/>
              <a:t>Quality improvement opportunity: </a:t>
            </a:r>
            <a:r>
              <a:rPr lang="en-US" sz="1500" dirty="0"/>
              <a:t>To allow the use of HBOT, which may have some limited benefit early after SHL as a potential option for primary or salvage therapy (National quality strategy: Prevention and Treatment of Leading Causes of Morbidity and Mortality; Effective Communication and Care Coordination; Patient Safety)</a:t>
            </a:r>
          </a:p>
          <a:p>
            <a:r>
              <a:rPr lang="en-US" sz="1500" b="1" u="sng" dirty="0"/>
              <a:t>Aggregate evidence quality: </a:t>
            </a:r>
            <a:r>
              <a:rPr lang="en-US" sz="1500" dirty="0"/>
              <a:t>Grade B, based on systematic review of RCTs with methodological limitations and new RCTs with limitations</a:t>
            </a:r>
            <a:endParaRPr lang="en-US" sz="1500" b="1" u="sng" dirty="0"/>
          </a:p>
          <a:p>
            <a:r>
              <a:rPr lang="en-US" sz="1500" b="1" u="sng" dirty="0"/>
              <a:t>Level of confidence in evidence</a:t>
            </a:r>
            <a:r>
              <a:rPr lang="en-US" sz="1500" b="1" dirty="0"/>
              <a:t>: </a:t>
            </a:r>
            <a:r>
              <a:rPr lang="en-US" sz="1500" dirty="0"/>
              <a:t>Medium</a:t>
            </a:r>
            <a:endParaRPr lang="en-US" sz="1500" b="1" dirty="0"/>
          </a:p>
          <a:p>
            <a:r>
              <a:rPr lang="en-US" sz="1500" b="1" u="sng" dirty="0"/>
              <a:t>Benefits-harm assessment</a:t>
            </a:r>
            <a:r>
              <a:rPr lang="en-US" sz="1500" b="1" dirty="0"/>
              <a:t>: </a:t>
            </a:r>
            <a:r>
              <a:rPr lang="en-US" sz="1500" dirty="0"/>
              <a:t>Balance of benefit and harm</a:t>
            </a:r>
            <a:endParaRPr lang="en-US" sz="1500" b="1" dirty="0"/>
          </a:p>
          <a:p>
            <a:r>
              <a:rPr lang="en-US" sz="1500" b="1" u="sng" dirty="0"/>
              <a:t>Value judgments</a:t>
            </a:r>
            <a:r>
              <a:rPr lang="en-US" sz="1500" b="1" dirty="0"/>
              <a:t>: </a:t>
            </a:r>
            <a:r>
              <a:rPr lang="en-US" sz="1500" dirty="0"/>
              <a:t>Although HBOT may not be readily available in all regions, the panel felt that the level of evidence for hearing improvement, albeit modest and imprecise, was sufficient to include HBOT as an option for patients with SSNHL</a:t>
            </a:r>
            <a:endParaRPr lang="en-US" sz="1500" b="1" dirty="0"/>
          </a:p>
          <a:p>
            <a:r>
              <a:rPr lang="en-US" sz="1500" b="1" u="sng" dirty="0"/>
              <a:t>Intentional vagueness</a:t>
            </a:r>
            <a:r>
              <a:rPr lang="en-US" sz="1500" b="1" dirty="0"/>
              <a:t>: </a:t>
            </a:r>
            <a:r>
              <a:rPr lang="en-US" sz="1500" dirty="0"/>
              <a:t>None</a:t>
            </a:r>
            <a:endParaRPr lang="en-US" sz="1500" b="1" dirty="0"/>
          </a:p>
          <a:p>
            <a:r>
              <a:rPr lang="en-US" sz="1500" b="1" u="sng" dirty="0"/>
              <a:t>Role of patient preference</a:t>
            </a:r>
            <a:r>
              <a:rPr lang="en-US" sz="1500" b="1" dirty="0"/>
              <a:t>: </a:t>
            </a:r>
            <a:r>
              <a:rPr lang="en-US" sz="1500" dirty="0"/>
              <a:t>Large role for shared decision making</a:t>
            </a:r>
            <a:endParaRPr lang="en-US" sz="1500" b="1" dirty="0"/>
          </a:p>
          <a:p>
            <a:r>
              <a:rPr lang="en-US" sz="1500" b="1" u="sng" dirty="0"/>
              <a:t>Exceptions</a:t>
            </a:r>
            <a:r>
              <a:rPr lang="en-US" sz="1500" b="1" dirty="0"/>
              <a:t>: </a:t>
            </a:r>
            <a:r>
              <a:rPr lang="en-US" sz="1500" dirty="0"/>
              <a:t>None</a:t>
            </a:r>
            <a:endParaRPr lang="en-US" sz="1500" b="1" dirty="0"/>
          </a:p>
          <a:p>
            <a:r>
              <a:rPr lang="en-US" sz="1500" b="1" u="sng" dirty="0"/>
              <a:t>Policy Level</a:t>
            </a:r>
            <a:r>
              <a:rPr lang="en-US" sz="1500" b="1" dirty="0"/>
              <a:t>: </a:t>
            </a:r>
            <a:r>
              <a:rPr lang="en-US" sz="1500" dirty="0"/>
              <a:t>Option</a:t>
            </a:r>
            <a:endParaRPr lang="en-US" sz="1500" b="1" dirty="0"/>
          </a:p>
          <a:p>
            <a:r>
              <a:rPr lang="en-US" sz="1500" b="1" u="sng" dirty="0"/>
              <a:t>Differences of opinion</a:t>
            </a:r>
            <a:r>
              <a:rPr lang="en-US" sz="1500" b="1" dirty="0"/>
              <a:t>: </a:t>
            </a:r>
            <a:r>
              <a:rPr lang="en-US" sz="1500" dirty="0"/>
              <a:t>None</a:t>
            </a:r>
            <a:endParaRPr lang="en-US" sz="1500" dirty="0">
              <a:solidFill>
                <a:schemeClr val="tx1">
                  <a:lumMod val="50000"/>
                </a:schemeClr>
              </a:solidFill>
            </a:endParaRPr>
          </a:p>
        </p:txBody>
      </p:sp>
      <p:sp>
        <p:nvSpPr>
          <p:cNvPr id="7" name="Title 1">
            <a:extLst>
              <a:ext uri="{FF2B5EF4-FFF2-40B4-BE49-F238E27FC236}">
                <a16:creationId xmlns:a16="http://schemas.microsoft.com/office/drawing/2014/main" id="{5D1482B6-FF09-4FD9-8452-CD2133DFCC84}"/>
              </a:ext>
            </a:extLst>
          </p:cNvPr>
          <p:cNvSpPr>
            <a:spLocks noGrp="1"/>
          </p:cNvSpPr>
          <p:nvPr>
            <p:ph type="title"/>
          </p:nvPr>
        </p:nvSpPr>
        <p:spPr>
          <a:xfrm>
            <a:off x="124287" y="0"/>
            <a:ext cx="12067713" cy="1281526"/>
          </a:xfrm>
        </p:spPr>
        <p:txBody>
          <a:bodyPr>
            <a:noAutofit/>
          </a:bodyPr>
          <a:lstStyle/>
          <a:p>
            <a:r>
              <a:rPr lang="en-US" sz="2520"/>
              <a:t>STATEMENT 9a. INITIAL THERAPY WITH HYPERBARIC OXYGEN THERAPY</a:t>
            </a:r>
            <a:br>
              <a:rPr lang="en-US" sz="2520"/>
            </a:br>
            <a:r>
              <a:rPr lang="en-US" sz="2520"/>
              <a:t>STATEMENT 9b. SALVAGE THERAPY WITH HYPERBARIC OXYGEN THERAPY</a:t>
            </a:r>
          </a:p>
        </p:txBody>
      </p:sp>
      <p:pic>
        <p:nvPicPr>
          <p:cNvPr id="4" name="Picture 3">
            <a:extLst>
              <a:ext uri="{FF2B5EF4-FFF2-40B4-BE49-F238E27FC236}">
                <a16:creationId xmlns:a16="http://schemas.microsoft.com/office/drawing/2014/main" id="{69AFE408-54F2-468A-A0E9-C88923536EF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80497" y="3965290"/>
            <a:ext cx="2133600" cy="2782824"/>
          </a:xfrm>
          <a:prstGeom prst="rect">
            <a:avLst/>
          </a:prstGeom>
        </p:spPr>
      </p:pic>
    </p:spTree>
    <p:extLst>
      <p:ext uri="{BB962C8B-B14F-4D97-AF65-F5344CB8AC3E}">
        <p14:creationId xmlns:p14="http://schemas.microsoft.com/office/powerpoint/2010/main" val="215316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589051" y="1269507"/>
            <a:ext cx="11107650" cy="3693110"/>
          </a:xfrm>
        </p:spPr>
        <p:txBody>
          <a:bodyPr>
            <a:normAutofit/>
          </a:bodyPr>
          <a:lstStyle/>
          <a:p>
            <a:pPr marL="0" indent="0">
              <a:buNone/>
            </a:pPr>
            <a:r>
              <a:rPr lang="en-US" sz="2000" b="1" dirty="0"/>
              <a:t>STATEMENT 10. IT STEROIDS FOR SALVAGE THERAPY: Clinicians should offer, or refer to a clinician who can offer, IT steroid therapy when patients have incomplete recovery from SSNHL 2 to 6 weeks after onset of symptoms. </a:t>
            </a:r>
            <a:r>
              <a:rPr lang="en-US" sz="2000" i="1" u="sng" dirty="0"/>
              <a:t>Recommendation based on systematic reviews of RCTs with a preponderance of benefit over harm.</a:t>
            </a:r>
          </a:p>
          <a:p>
            <a:pPr marL="0" indent="0">
              <a:buNone/>
            </a:pPr>
            <a:endParaRPr lang="en-US" sz="2000" i="1" u="sng" dirty="0"/>
          </a:p>
          <a:p>
            <a:pPr marL="0" indent="0">
              <a:buNone/>
            </a:pPr>
            <a:r>
              <a:rPr lang="en-US" sz="2000" b="1" u="sng" dirty="0"/>
              <a:t>Benefit</a:t>
            </a:r>
            <a:r>
              <a:rPr lang="en-US" sz="2000" dirty="0"/>
              <a:t>: Hearing recovery</a:t>
            </a:r>
          </a:p>
          <a:p>
            <a:pPr marL="0" indent="0">
              <a:buNone/>
            </a:pPr>
            <a:endParaRPr lang="en-US" sz="2000" dirty="0"/>
          </a:p>
          <a:p>
            <a:pPr marL="0" indent="0">
              <a:buNone/>
            </a:pPr>
            <a:r>
              <a:rPr lang="en-US" sz="2000" b="1" u="sng" dirty="0"/>
              <a:t>Risks, harms, costs: </a:t>
            </a:r>
            <a:r>
              <a:rPr lang="en-US" sz="2000" dirty="0"/>
              <a:t>Perforation, discomfort, cost, patient anxiety</a:t>
            </a: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
        <p:nvSpPr>
          <p:cNvPr id="5" name="Title 1">
            <a:extLst>
              <a:ext uri="{FF2B5EF4-FFF2-40B4-BE49-F238E27FC236}">
                <a16:creationId xmlns:a16="http://schemas.microsoft.com/office/drawing/2014/main" id="{8B9CA7D3-9778-43EE-A027-2D978A625236}"/>
              </a:ext>
            </a:extLst>
          </p:cNvPr>
          <p:cNvSpPr txBox="1">
            <a:spLocks/>
          </p:cNvSpPr>
          <p:nvPr/>
        </p:nvSpPr>
        <p:spPr>
          <a:xfrm>
            <a:off x="589051" y="225866"/>
            <a:ext cx="12119042" cy="893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a:lstStyle>
          <a:p>
            <a:r>
              <a:rPr lang="en-US" sz="3200" dirty="0"/>
              <a:t>STATEMENT 10. IT STEROIDS FOR SALVAGE THERAPY</a:t>
            </a:r>
          </a:p>
        </p:txBody>
      </p:sp>
      <p:pic>
        <p:nvPicPr>
          <p:cNvPr id="6" name="Picture 5">
            <a:extLst>
              <a:ext uri="{FF2B5EF4-FFF2-40B4-BE49-F238E27FC236}">
                <a16:creationId xmlns:a16="http://schemas.microsoft.com/office/drawing/2014/main" id="{2A3027A5-986A-46FD-A36B-DEC079A1C51E}"/>
              </a:ext>
            </a:extLst>
          </p:cNvPr>
          <p:cNvPicPr>
            <a:picLocks noChangeAspect="1"/>
          </p:cNvPicPr>
          <p:nvPr/>
        </p:nvPicPr>
        <p:blipFill>
          <a:blip r:embed="rId2"/>
          <a:stretch>
            <a:fillRect/>
          </a:stretch>
        </p:blipFill>
        <p:spPr>
          <a:xfrm>
            <a:off x="8429510" y="2606178"/>
            <a:ext cx="3516341" cy="2250798"/>
          </a:xfrm>
          <a:prstGeom prst="rect">
            <a:avLst/>
          </a:prstGeom>
        </p:spPr>
      </p:pic>
    </p:spTree>
    <p:extLst>
      <p:ext uri="{BB962C8B-B14F-4D97-AF65-F5344CB8AC3E}">
        <p14:creationId xmlns:p14="http://schemas.microsoft.com/office/powerpoint/2010/main" val="28935009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145916" y="189983"/>
            <a:ext cx="12046084" cy="862835"/>
          </a:xfrm>
        </p:spPr>
        <p:txBody>
          <a:bodyPr>
            <a:noAutofit/>
          </a:bodyPr>
          <a:lstStyle/>
          <a:p>
            <a:r>
              <a:rPr lang="en-US" sz="3500"/>
              <a:t>STATEMENT 10. IT STEROIDS FOR SALVAGE THERAPY</a:t>
            </a: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3" y="1052818"/>
            <a:ext cx="11355018" cy="4879778"/>
          </a:xfrm>
        </p:spPr>
        <p:txBody>
          <a:bodyPr>
            <a:noAutofit/>
          </a:bodyPr>
          <a:lstStyle/>
          <a:p>
            <a:pPr marL="0" indent="0">
              <a:lnSpc>
                <a:spcPct val="120000"/>
              </a:lnSpc>
              <a:buNone/>
            </a:pPr>
            <a:r>
              <a:rPr lang="en-US" sz="1500" b="1"/>
              <a:t>Action Statement Profile</a:t>
            </a:r>
          </a:p>
          <a:p>
            <a:r>
              <a:rPr lang="en-US" sz="1500" b="1" u="sng"/>
              <a:t>Quality improvement opportunity:</a:t>
            </a:r>
            <a:r>
              <a:rPr lang="en-US" sz="1500"/>
              <a:t> Encouraging the use of IT steroids, which may be effective to provide additional hearing recovery in patients with an incomplete response to initial therapy (National quality strategy: Prevention and Treatment of Leading Causes of Morbidity and Mortality)</a:t>
            </a:r>
          </a:p>
          <a:p>
            <a:r>
              <a:rPr lang="en-US" sz="1500" b="1" u="sng"/>
              <a:t>Aggregate evidence quality: </a:t>
            </a:r>
            <a:r>
              <a:rPr lang="en-US" sz="1500"/>
              <a:t>Grade B, based on RCTs with limitations and systematic reviews of RCTs with limitations</a:t>
            </a:r>
            <a:endParaRPr lang="en-US" sz="1500" b="1" u="sng"/>
          </a:p>
          <a:p>
            <a:r>
              <a:rPr lang="en-US" sz="1500" b="1" u="sng"/>
              <a:t>Level of confidence in evidence</a:t>
            </a:r>
            <a:r>
              <a:rPr lang="en-US" sz="1500" b="1"/>
              <a:t>: </a:t>
            </a:r>
            <a:r>
              <a:rPr lang="en-US" sz="1500"/>
              <a:t>High</a:t>
            </a:r>
            <a:endParaRPr lang="en-US" sz="1500" b="1"/>
          </a:p>
          <a:p>
            <a:r>
              <a:rPr lang="en-US" sz="1500" b="1" u="sng"/>
              <a:t>Benefits-harm assessment</a:t>
            </a:r>
            <a:r>
              <a:rPr lang="en-US" sz="1500" b="1"/>
              <a:t>: </a:t>
            </a:r>
            <a:r>
              <a:rPr lang="en-US" sz="1500"/>
              <a:t>Preponderance of benefit over harm</a:t>
            </a:r>
            <a:endParaRPr lang="en-US" sz="1500" b="1"/>
          </a:p>
          <a:p>
            <a:r>
              <a:rPr lang="en-US" sz="1500" b="1" u="sng"/>
              <a:t>Value judgments</a:t>
            </a:r>
            <a:r>
              <a:rPr lang="en-US" sz="1500" b="1"/>
              <a:t>: </a:t>
            </a:r>
            <a:r>
              <a:rPr lang="en-US" sz="1500"/>
              <a:t>None</a:t>
            </a:r>
            <a:endParaRPr lang="en-US" sz="1500" b="1"/>
          </a:p>
          <a:p>
            <a:r>
              <a:rPr lang="en-US" sz="1500" b="1" u="sng"/>
              <a:t>Intentional vagueness</a:t>
            </a:r>
            <a:r>
              <a:rPr lang="en-US" sz="1500" b="1"/>
              <a:t>: </a:t>
            </a:r>
            <a:r>
              <a:rPr lang="en-US" sz="1500"/>
              <a:t>Patients qualifying for salvage therapy have had an incomplete recovery of hearing after 2 weeks from onset regardless of initial therapy. Incomplete recovery is not clearly defined, as there is limited guidance from the literature as to what level of residual hearing loss qualifies a patient for salvage. The GUG recognized that varying degrees of hearing loss will affect patients differently. This may govern the aggressiveness of the decision to pursue further therapy</a:t>
            </a:r>
            <a:endParaRPr lang="en-US" sz="1500" b="1"/>
          </a:p>
          <a:p>
            <a:r>
              <a:rPr lang="en-US" sz="1500" b="1" u="sng"/>
              <a:t>Role of patient preference</a:t>
            </a:r>
            <a:r>
              <a:rPr lang="en-US" sz="1500" b="1"/>
              <a:t>: </a:t>
            </a:r>
            <a:r>
              <a:rPr lang="en-US" sz="1500"/>
              <a:t>Large role for shared decision making</a:t>
            </a:r>
            <a:endParaRPr lang="en-US" sz="1500" b="1"/>
          </a:p>
          <a:p>
            <a:r>
              <a:rPr lang="en-US" sz="1500" b="1" u="sng"/>
              <a:t>Exceptions</a:t>
            </a:r>
            <a:r>
              <a:rPr lang="en-US" sz="1500" b="1"/>
              <a:t>: </a:t>
            </a:r>
            <a:r>
              <a:rPr lang="en-US" sz="1500"/>
              <a:t>None</a:t>
            </a:r>
            <a:endParaRPr lang="en-US" sz="1500" b="1"/>
          </a:p>
          <a:p>
            <a:r>
              <a:rPr lang="en-US" sz="1500" b="1" u="sng"/>
              <a:t>Policy Level</a:t>
            </a:r>
            <a:r>
              <a:rPr lang="en-US" sz="1500" b="1"/>
              <a:t>: </a:t>
            </a:r>
            <a:r>
              <a:rPr lang="en-US" sz="1500"/>
              <a:t>Recommendation</a:t>
            </a:r>
            <a:endParaRPr lang="en-US" sz="1500" b="1"/>
          </a:p>
          <a:p>
            <a:r>
              <a:rPr lang="en-US" sz="1500" b="1" u="sng"/>
              <a:t>Differences of opinion</a:t>
            </a:r>
            <a:r>
              <a:rPr lang="en-US" sz="1500" b="1"/>
              <a:t>: </a:t>
            </a:r>
            <a:r>
              <a:rPr lang="en-US" sz="1500"/>
              <a:t>None</a:t>
            </a:r>
            <a:endParaRPr lang="en-US" sz="1500">
              <a:solidFill>
                <a:schemeClr val="tx1">
                  <a:lumMod val="50000"/>
                </a:schemeClr>
              </a:solidFill>
            </a:endParaRPr>
          </a:p>
        </p:txBody>
      </p:sp>
    </p:spTree>
    <p:extLst>
      <p:ext uri="{BB962C8B-B14F-4D97-AF65-F5344CB8AC3E}">
        <p14:creationId xmlns:p14="http://schemas.microsoft.com/office/powerpoint/2010/main" val="142141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3544294" y="152400"/>
            <a:ext cx="8495304" cy="1143000"/>
          </a:xfrm>
        </p:spPr>
        <p:txBody>
          <a:bodyPr>
            <a:normAutofit fontScale="90000"/>
          </a:bodyPr>
          <a:lstStyle/>
          <a:p>
            <a:pPr algn="ctr"/>
            <a:r>
              <a:rPr lang="en-US"/>
              <a:t>Intratympanic Steroid Injection Techniques </a:t>
            </a:r>
            <a:endParaRPr lang="en-US" sz="3200"/>
          </a:p>
        </p:txBody>
      </p:sp>
      <p:pic>
        <p:nvPicPr>
          <p:cNvPr id="525315" name="Picture 3"/>
          <p:cNvPicPr>
            <a:picLocks noChangeAspect="1" noChangeArrowheads="1"/>
          </p:cNvPicPr>
          <p:nvPr/>
        </p:nvPicPr>
        <p:blipFill>
          <a:blip r:embed="rId3" cstate="print"/>
          <a:srcRect/>
          <a:stretch>
            <a:fillRect/>
          </a:stretch>
        </p:blipFill>
        <p:spPr bwMode="auto">
          <a:xfrm>
            <a:off x="622687" y="381000"/>
            <a:ext cx="2438400" cy="1828800"/>
          </a:xfrm>
          <a:prstGeom prst="rect">
            <a:avLst/>
          </a:prstGeom>
          <a:noFill/>
          <a:ln w="9525">
            <a:noFill/>
            <a:miter lim="800000"/>
            <a:headEnd/>
            <a:tailEnd/>
          </a:ln>
          <a:effectLst/>
        </p:spPr>
      </p:pic>
      <p:sp>
        <p:nvSpPr>
          <p:cNvPr id="525318" name="Rectangle 6"/>
          <p:cNvSpPr>
            <a:spLocks noChangeArrowheads="1"/>
          </p:cNvSpPr>
          <p:nvPr/>
        </p:nvSpPr>
        <p:spPr bwMode="auto">
          <a:xfrm>
            <a:off x="1105894" y="919038"/>
            <a:ext cx="381000" cy="3048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pic>
        <p:nvPicPr>
          <p:cNvPr id="525321" name="Picture 9" descr="Phenol Applicator Kit for Myringotomy"/>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2724" y="2338346"/>
            <a:ext cx="1295400" cy="1714500"/>
          </a:xfrm>
          <a:prstGeom prst="rect">
            <a:avLst/>
          </a:prstGeom>
          <a:noFill/>
        </p:spPr>
      </p:pic>
      <p:pic>
        <p:nvPicPr>
          <p:cNvPr id="525324" name="Picture 12"/>
          <p:cNvPicPr>
            <a:picLocks noChangeAspect="1" noChangeArrowheads="1"/>
          </p:cNvPicPr>
          <p:nvPr/>
        </p:nvPicPr>
        <p:blipFill>
          <a:blip r:embed="rId5" cstate="print"/>
          <a:srcRect/>
          <a:stretch>
            <a:fillRect/>
          </a:stretch>
        </p:blipFill>
        <p:spPr bwMode="auto">
          <a:xfrm>
            <a:off x="1930870" y="2347871"/>
            <a:ext cx="2209800" cy="1657350"/>
          </a:xfrm>
          <a:prstGeom prst="rect">
            <a:avLst/>
          </a:prstGeom>
          <a:noFill/>
          <a:ln w="9525">
            <a:noFill/>
            <a:miter lim="800000"/>
            <a:headEnd/>
            <a:tailEnd/>
          </a:ln>
          <a:effectLst/>
        </p:spPr>
      </p:pic>
      <p:pic>
        <p:nvPicPr>
          <p:cNvPr id="525325" name="Picture 13"/>
          <p:cNvPicPr>
            <a:picLocks noChangeAspect="1" noChangeArrowheads="1"/>
          </p:cNvPicPr>
          <p:nvPr/>
        </p:nvPicPr>
        <p:blipFill>
          <a:blip r:embed="rId6" cstate="print"/>
          <a:srcRect/>
          <a:stretch>
            <a:fillRect/>
          </a:stretch>
        </p:blipFill>
        <p:spPr bwMode="auto">
          <a:xfrm>
            <a:off x="529424" y="4171950"/>
            <a:ext cx="2209800" cy="1657350"/>
          </a:xfrm>
          <a:prstGeom prst="rect">
            <a:avLst/>
          </a:prstGeom>
          <a:noFill/>
          <a:ln w="9525">
            <a:noFill/>
            <a:miter lim="800000"/>
            <a:headEnd/>
            <a:tailEnd/>
          </a:ln>
          <a:effectLst/>
        </p:spPr>
      </p:pic>
      <p:sp>
        <p:nvSpPr>
          <p:cNvPr id="525326" name="Oval 14"/>
          <p:cNvSpPr>
            <a:spLocks noChangeArrowheads="1"/>
          </p:cNvSpPr>
          <p:nvPr/>
        </p:nvSpPr>
        <p:spPr bwMode="auto">
          <a:xfrm>
            <a:off x="5500981" y="4648200"/>
            <a:ext cx="2667000" cy="1828800"/>
          </a:xfrm>
          <a:prstGeom prst="ellipse">
            <a:avLst/>
          </a:prstGeom>
          <a:noFill/>
          <a:ln w="38100">
            <a:solidFill>
              <a:schemeClr val="tx1"/>
            </a:solidFill>
            <a:round/>
            <a:headEnd/>
            <a:tailEnd/>
          </a:ln>
          <a:effectLst/>
        </p:spPr>
        <p:txBody>
          <a:bodyPr wrap="none" anchor="ctr"/>
          <a:lstStyle/>
          <a:p>
            <a:endParaRPr lang="en-US"/>
          </a:p>
        </p:txBody>
      </p:sp>
      <p:sp>
        <p:nvSpPr>
          <p:cNvPr id="525327" name="Freeform 15"/>
          <p:cNvSpPr>
            <a:spLocks/>
          </p:cNvSpPr>
          <p:nvPr/>
        </p:nvSpPr>
        <p:spPr bwMode="auto">
          <a:xfrm>
            <a:off x="5251837" y="2614571"/>
            <a:ext cx="1428750" cy="128588"/>
          </a:xfrm>
          <a:custGeom>
            <a:avLst/>
            <a:gdLst/>
            <a:ahLst/>
            <a:cxnLst>
              <a:cxn ang="0">
                <a:pos x="900" y="81"/>
              </a:cxn>
              <a:cxn ang="0">
                <a:pos x="792" y="27"/>
              </a:cxn>
              <a:cxn ang="0">
                <a:pos x="738" y="9"/>
              </a:cxn>
              <a:cxn ang="0">
                <a:pos x="711" y="0"/>
              </a:cxn>
              <a:cxn ang="0">
                <a:pos x="603" y="63"/>
              </a:cxn>
              <a:cxn ang="0">
                <a:pos x="477" y="36"/>
              </a:cxn>
              <a:cxn ang="0">
                <a:pos x="423" y="18"/>
              </a:cxn>
              <a:cxn ang="0">
                <a:pos x="27" y="27"/>
              </a:cxn>
              <a:cxn ang="0">
                <a:pos x="0" y="36"/>
              </a:cxn>
            </a:cxnLst>
            <a:rect l="0" t="0" r="r" b="b"/>
            <a:pathLst>
              <a:path w="900" h="81">
                <a:moveTo>
                  <a:pt x="900" y="81"/>
                </a:moveTo>
                <a:cubicBezTo>
                  <a:pt x="825" y="56"/>
                  <a:pt x="862" y="74"/>
                  <a:pt x="792" y="27"/>
                </a:cubicBezTo>
                <a:cubicBezTo>
                  <a:pt x="776" y="16"/>
                  <a:pt x="756" y="15"/>
                  <a:pt x="738" y="9"/>
                </a:cubicBezTo>
                <a:cubicBezTo>
                  <a:pt x="729" y="6"/>
                  <a:pt x="711" y="0"/>
                  <a:pt x="711" y="0"/>
                </a:cubicBezTo>
                <a:cubicBezTo>
                  <a:pt x="674" y="25"/>
                  <a:pt x="644" y="49"/>
                  <a:pt x="603" y="63"/>
                </a:cubicBezTo>
                <a:cubicBezTo>
                  <a:pt x="512" y="52"/>
                  <a:pt x="554" y="62"/>
                  <a:pt x="477" y="36"/>
                </a:cubicBezTo>
                <a:cubicBezTo>
                  <a:pt x="459" y="30"/>
                  <a:pt x="423" y="18"/>
                  <a:pt x="423" y="18"/>
                </a:cubicBezTo>
                <a:cubicBezTo>
                  <a:pt x="291" y="21"/>
                  <a:pt x="159" y="21"/>
                  <a:pt x="27" y="27"/>
                </a:cubicBezTo>
                <a:cubicBezTo>
                  <a:pt x="18" y="27"/>
                  <a:pt x="0" y="36"/>
                  <a:pt x="0" y="36"/>
                </a:cubicBezTo>
              </a:path>
            </a:pathLst>
          </a:custGeom>
          <a:noFill/>
          <a:ln w="12700" cap="flat" cmpd="sng">
            <a:solidFill>
              <a:schemeClr val="tx1"/>
            </a:solidFill>
            <a:prstDash val="solid"/>
            <a:round/>
            <a:headEnd type="none" w="med" len="med"/>
            <a:tailEnd type="none" w="med" len="med"/>
          </a:ln>
          <a:effectLst/>
        </p:spPr>
        <p:txBody>
          <a:bodyPr wrap="none"/>
          <a:lstStyle/>
          <a:p>
            <a:endParaRPr lang="en-US"/>
          </a:p>
        </p:txBody>
      </p:sp>
      <p:sp>
        <p:nvSpPr>
          <p:cNvPr id="525328" name="Oval 16"/>
          <p:cNvSpPr>
            <a:spLocks noChangeArrowheads="1"/>
          </p:cNvSpPr>
          <p:nvPr/>
        </p:nvSpPr>
        <p:spPr bwMode="auto">
          <a:xfrm>
            <a:off x="6128137" y="2262146"/>
            <a:ext cx="76200" cy="76200"/>
          </a:xfrm>
          <a:prstGeom prst="ellipse">
            <a:avLst/>
          </a:prstGeom>
          <a:solidFill>
            <a:srgbClr val="FF0000"/>
          </a:solidFill>
          <a:ln w="12700">
            <a:solidFill>
              <a:srgbClr val="FF0000"/>
            </a:solidFill>
            <a:round/>
            <a:headEnd/>
            <a:tailEnd/>
          </a:ln>
          <a:effectLst/>
        </p:spPr>
        <p:txBody>
          <a:bodyPr wrap="none" anchor="ctr"/>
          <a:lstStyle/>
          <a:p>
            <a:endParaRPr lang="en-US"/>
          </a:p>
        </p:txBody>
      </p:sp>
      <p:sp>
        <p:nvSpPr>
          <p:cNvPr id="525329" name="Oval 17"/>
          <p:cNvSpPr>
            <a:spLocks noChangeArrowheads="1"/>
          </p:cNvSpPr>
          <p:nvPr/>
        </p:nvSpPr>
        <p:spPr bwMode="auto">
          <a:xfrm>
            <a:off x="5823337" y="2262146"/>
            <a:ext cx="76200" cy="76200"/>
          </a:xfrm>
          <a:prstGeom prst="ellipse">
            <a:avLst/>
          </a:prstGeom>
          <a:solidFill>
            <a:srgbClr val="FF0000"/>
          </a:solidFill>
          <a:ln w="12700">
            <a:solidFill>
              <a:srgbClr val="FF0000"/>
            </a:solidFill>
            <a:round/>
            <a:headEnd/>
            <a:tailEnd/>
          </a:ln>
          <a:effectLst/>
        </p:spPr>
        <p:txBody>
          <a:bodyPr wrap="none" anchor="ctr"/>
          <a:lstStyle/>
          <a:p>
            <a:endParaRPr lang="en-US"/>
          </a:p>
        </p:txBody>
      </p:sp>
      <p:sp>
        <p:nvSpPr>
          <p:cNvPr id="525330" name="Oval 18"/>
          <p:cNvSpPr>
            <a:spLocks noChangeArrowheads="1"/>
          </p:cNvSpPr>
          <p:nvPr/>
        </p:nvSpPr>
        <p:spPr bwMode="auto">
          <a:xfrm>
            <a:off x="4985137" y="3176546"/>
            <a:ext cx="533400" cy="228600"/>
          </a:xfrm>
          <a:prstGeom prst="ellipse">
            <a:avLst/>
          </a:prstGeom>
          <a:solidFill>
            <a:srgbClr val="666699">
              <a:alpha val="50000"/>
            </a:srgbClr>
          </a:solidFill>
          <a:ln w="12700" cap="rnd">
            <a:solidFill>
              <a:schemeClr val="tx1"/>
            </a:solidFill>
            <a:prstDash val="sysDot"/>
            <a:round/>
            <a:headEnd/>
            <a:tailEnd/>
          </a:ln>
          <a:effectLst/>
        </p:spPr>
        <p:txBody>
          <a:bodyPr wrap="none" anchor="ctr"/>
          <a:lstStyle/>
          <a:p>
            <a:endParaRPr lang="en-US"/>
          </a:p>
        </p:txBody>
      </p:sp>
      <p:pic>
        <p:nvPicPr>
          <p:cNvPr id="17" name="Picture 6" descr="Intratymp Inj Syringe"/>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401050" y="1312566"/>
            <a:ext cx="3149600" cy="2362200"/>
          </a:xfrm>
          <a:prstGeom prst="rect">
            <a:avLst/>
          </a:prstGeom>
          <a:noFill/>
        </p:spPr>
      </p:pic>
      <p:pic>
        <p:nvPicPr>
          <p:cNvPr id="18" name="Picture 7" descr="Intr tymp Pt"/>
          <p:cNvPicPr>
            <a:picLocks noChangeAspect="1" noChangeArrowheads="1"/>
          </p:cNvPicPr>
          <p:nvPr/>
        </p:nvPicPr>
        <p:blipFill>
          <a:blip r:embed="rId8" cstate="print"/>
          <a:srcRect/>
          <a:stretch>
            <a:fillRect/>
          </a:stretch>
        </p:blipFill>
        <p:spPr bwMode="auto">
          <a:xfrm>
            <a:off x="8197850" y="3792109"/>
            <a:ext cx="3352800" cy="2514600"/>
          </a:xfrm>
          <a:prstGeom prst="rect">
            <a:avLst/>
          </a:prstGeom>
          <a:noFill/>
        </p:spPr>
      </p:pic>
      <p:sp>
        <p:nvSpPr>
          <p:cNvPr id="19" name="Rectangle 8"/>
          <p:cNvSpPr>
            <a:spLocks noChangeArrowheads="1"/>
          </p:cNvSpPr>
          <p:nvPr/>
        </p:nvSpPr>
        <p:spPr bwMode="auto">
          <a:xfrm>
            <a:off x="9529639" y="4029406"/>
            <a:ext cx="533400" cy="228600"/>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20" name="Oval 14"/>
          <p:cNvSpPr>
            <a:spLocks noChangeArrowheads="1"/>
          </p:cNvSpPr>
          <p:nvPr/>
        </p:nvSpPr>
        <p:spPr bwMode="auto">
          <a:xfrm>
            <a:off x="4299337" y="2033546"/>
            <a:ext cx="2667000" cy="1828800"/>
          </a:xfrm>
          <a:prstGeom prst="ellipse">
            <a:avLst/>
          </a:prstGeom>
          <a:noFill/>
          <a:ln w="38100">
            <a:solidFill>
              <a:schemeClr val="tx1"/>
            </a:solidFill>
            <a:round/>
            <a:headEnd/>
            <a:tailEnd/>
          </a:ln>
          <a:effectLst/>
        </p:spPr>
        <p:txBody>
          <a:bodyPr wrap="none" anchor="ctr"/>
          <a:lstStyle/>
          <a:p>
            <a:endParaRPr lang="en-US"/>
          </a:p>
        </p:txBody>
      </p:sp>
      <p:sp>
        <p:nvSpPr>
          <p:cNvPr id="21" name="Freeform 15"/>
          <p:cNvSpPr>
            <a:spLocks/>
          </p:cNvSpPr>
          <p:nvPr/>
        </p:nvSpPr>
        <p:spPr bwMode="auto">
          <a:xfrm rot="211575" flipH="1">
            <a:off x="5734673" y="5442028"/>
            <a:ext cx="1085850" cy="204788"/>
          </a:xfrm>
          <a:custGeom>
            <a:avLst/>
            <a:gdLst/>
            <a:ahLst/>
            <a:cxnLst>
              <a:cxn ang="0">
                <a:pos x="900" y="81"/>
              </a:cxn>
              <a:cxn ang="0">
                <a:pos x="792" y="27"/>
              </a:cxn>
              <a:cxn ang="0">
                <a:pos x="738" y="9"/>
              </a:cxn>
              <a:cxn ang="0">
                <a:pos x="711" y="0"/>
              </a:cxn>
              <a:cxn ang="0">
                <a:pos x="603" y="63"/>
              </a:cxn>
              <a:cxn ang="0">
                <a:pos x="477" y="36"/>
              </a:cxn>
              <a:cxn ang="0">
                <a:pos x="423" y="18"/>
              </a:cxn>
              <a:cxn ang="0">
                <a:pos x="27" y="27"/>
              </a:cxn>
              <a:cxn ang="0">
                <a:pos x="0" y="36"/>
              </a:cxn>
            </a:cxnLst>
            <a:rect l="0" t="0" r="r" b="b"/>
            <a:pathLst>
              <a:path w="900" h="81">
                <a:moveTo>
                  <a:pt x="900" y="81"/>
                </a:moveTo>
                <a:cubicBezTo>
                  <a:pt x="825" y="56"/>
                  <a:pt x="862" y="74"/>
                  <a:pt x="792" y="27"/>
                </a:cubicBezTo>
                <a:cubicBezTo>
                  <a:pt x="776" y="16"/>
                  <a:pt x="756" y="15"/>
                  <a:pt x="738" y="9"/>
                </a:cubicBezTo>
                <a:cubicBezTo>
                  <a:pt x="729" y="6"/>
                  <a:pt x="711" y="0"/>
                  <a:pt x="711" y="0"/>
                </a:cubicBezTo>
                <a:cubicBezTo>
                  <a:pt x="674" y="25"/>
                  <a:pt x="644" y="49"/>
                  <a:pt x="603" y="63"/>
                </a:cubicBezTo>
                <a:cubicBezTo>
                  <a:pt x="512" y="52"/>
                  <a:pt x="554" y="62"/>
                  <a:pt x="477" y="36"/>
                </a:cubicBezTo>
                <a:cubicBezTo>
                  <a:pt x="459" y="30"/>
                  <a:pt x="423" y="18"/>
                  <a:pt x="423" y="18"/>
                </a:cubicBezTo>
                <a:cubicBezTo>
                  <a:pt x="291" y="21"/>
                  <a:pt x="159" y="21"/>
                  <a:pt x="27" y="27"/>
                </a:cubicBezTo>
                <a:cubicBezTo>
                  <a:pt x="18" y="27"/>
                  <a:pt x="0" y="36"/>
                  <a:pt x="0" y="36"/>
                </a:cubicBezTo>
              </a:path>
            </a:pathLst>
          </a:custGeom>
          <a:noFill/>
          <a:ln w="12700" cap="flat" cmpd="sng">
            <a:solidFill>
              <a:schemeClr val="tx1"/>
            </a:solidFill>
            <a:prstDash val="solid"/>
            <a:round/>
            <a:headEnd type="none" w="med" len="med"/>
            <a:tailEnd type="none" w="med" len="med"/>
          </a:ln>
          <a:effectLst/>
        </p:spPr>
        <p:txBody>
          <a:bodyPr wrap="none"/>
          <a:lstStyle/>
          <a:p>
            <a:endParaRPr lang="en-US"/>
          </a:p>
        </p:txBody>
      </p:sp>
      <p:sp>
        <p:nvSpPr>
          <p:cNvPr id="22" name="Oval 18"/>
          <p:cNvSpPr>
            <a:spLocks noChangeArrowheads="1"/>
          </p:cNvSpPr>
          <p:nvPr/>
        </p:nvSpPr>
        <p:spPr bwMode="auto">
          <a:xfrm>
            <a:off x="7253581" y="5715000"/>
            <a:ext cx="533400" cy="228600"/>
          </a:xfrm>
          <a:prstGeom prst="ellipse">
            <a:avLst/>
          </a:prstGeom>
          <a:solidFill>
            <a:srgbClr val="666699">
              <a:alpha val="50000"/>
            </a:srgbClr>
          </a:solidFill>
          <a:ln w="12700" cap="rnd">
            <a:solidFill>
              <a:schemeClr val="tx1"/>
            </a:solidFill>
            <a:prstDash val="sysDot"/>
            <a:round/>
            <a:headEnd/>
            <a:tailEnd/>
          </a:ln>
          <a:effectLst/>
        </p:spPr>
        <p:txBody>
          <a:bodyPr wrap="none" anchor="ctr"/>
          <a:lstStyle/>
          <a:p>
            <a:endParaRPr lang="en-US"/>
          </a:p>
        </p:txBody>
      </p:sp>
      <p:cxnSp>
        <p:nvCxnSpPr>
          <p:cNvPr id="24" name="Straight Connector 23"/>
          <p:cNvCxnSpPr/>
          <p:nvPr/>
        </p:nvCxnSpPr>
        <p:spPr bwMode="auto">
          <a:xfrm flipH="1">
            <a:off x="7253581" y="4953000"/>
            <a:ext cx="152400" cy="381000"/>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542175" y="1200850"/>
            <a:ext cx="11107650" cy="3693110"/>
          </a:xfrm>
        </p:spPr>
        <p:txBody>
          <a:bodyPr>
            <a:normAutofit/>
          </a:bodyPr>
          <a:lstStyle/>
          <a:p>
            <a:pPr marL="0" indent="0">
              <a:buNone/>
            </a:pPr>
            <a:r>
              <a:rPr lang="en-US" sz="2200" b="1" dirty="0"/>
              <a:t>STATEMENT 11. OTHER PHARMACOLOGIC THERAPY: Clinicians should not routinely prescribe antivirals, thrombolytics, vasodilators, or vasoactive substances to patients with SSNHL. </a:t>
            </a:r>
            <a:r>
              <a:rPr lang="en-US" sz="2200" i="1" u="sng" dirty="0"/>
              <a:t>Strong recommendation against based on systematic reviews of RCTs with a preponderance of harm over benefit.</a:t>
            </a:r>
          </a:p>
          <a:p>
            <a:pPr marL="0" indent="0">
              <a:buNone/>
            </a:pPr>
            <a:endParaRPr lang="en-US" sz="2200" i="1" u="sng" dirty="0"/>
          </a:p>
          <a:p>
            <a:pPr marL="0" indent="0">
              <a:buNone/>
            </a:pPr>
            <a:r>
              <a:rPr lang="en-US" sz="2200" b="1" u="sng" dirty="0"/>
              <a:t>Benefit</a:t>
            </a:r>
            <a:r>
              <a:rPr lang="en-US" sz="2200" dirty="0"/>
              <a:t>: Avoidance of unnecessary treatment, avoid adverse events of unnecessary treatment, cost saving</a:t>
            </a:r>
          </a:p>
          <a:p>
            <a:pPr marL="0" indent="0">
              <a:buNone/>
            </a:pPr>
            <a:endParaRPr lang="en-US" sz="2200" dirty="0"/>
          </a:p>
          <a:p>
            <a:pPr marL="0" indent="0">
              <a:buNone/>
            </a:pPr>
            <a:r>
              <a:rPr lang="en-US" sz="2200" b="1" u="sng" dirty="0"/>
              <a:t>Risks, harms, costs: </a:t>
            </a:r>
            <a:r>
              <a:rPr lang="en-US" sz="2200" dirty="0"/>
              <a:t> None</a:t>
            </a: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
        <p:nvSpPr>
          <p:cNvPr id="5" name="Title 1">
            <a:extLst>
              <a:ext uri="{FF2B5EF4-FFF2-40B4-BE49-F238E27FC236}">
                <a16:creationId xmlns:a16="http://schemas.microsoft.com/office/drawing/2014/main" id="{8B9CA7D3-9778-43EE-A027-2D978A625236}"/>
              </a:ext>
            </a:extLst>
          </p:cNvPr>
          <p:cNvSpPr txBox="1">
            <a:spLocks/>
          </p:cNvSpPr>
          <p:nvPr/>
        </p:nvSpPr>
        <p:spPr>
          <a:xfrm>
            <a:off x="207930" y="270338"/>
            <a:ext cx="12119042" cy="893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a:lstStyle>
          <a:p>
            <a:r>
              <a:rPr lang="en-US" sz="3550" dirty="0"/>
              <a:t>STATEMENT 11. OTHER PHARMACOLOGIC THERAPY</a:t>
            </a:r>
            <a:endParaRPr lang="en-US" sz="3550" dirty="0">
              <a:solidFill>
                <a:srgbClr val="FF0000"/>
              </a:solidFill>
            </a:endParaRPr>
          </a:p>
        </p:txBody>
      </p:sp>
      <p:pic>
        <p:nvPicPr>
          <p:cNvPr id="6" name="Picture 5" descr="A picture containing object, person, holding&#10;&#10;Description automatically generated">
            <a:extLst>
              <a:ext uri="{FF2B5EF4-FFF2-40B4-BE49-F238E27FC236}">
                <a16:creationId xmlns:a16="http://schemas.microsoft.com/office/drawing/2014/main" id="{E6906796-26D3-41B0-8EE3-C2F3B3146873}"/>
              </a:ext>
            </a:extLst>
          </p:cNvPr>
          <p:cNvPicPr>
            <a:picLocks noChangeAspect="1"/>
          </p:cNvPicPr>
          <p:nvPr/>
        </p:nvPicPr>
        <p:blipFill>
          <a:blip r:embed="rId2"/>
          <a:stretch>
            <a:fillRect/>
          </a:stretch>
        </p:blipFill>
        <p:spPr>
          <a:xfrm>
            <a:off x="5991975" y="4150866"/>
            <a:ext cx="5657850" cy="1943100"/>
          </a:xfrm>
          <a:prstGeom prst="rect">
            <a:avLst/>
          </a:prstGeom>
        </p:spPr>
      </p:pic>
    </p:spTree>
    <p:extLst>
      <p:ext uri="{BB962C8B-B14F-4D97-AF65-F5344CB8AC3E}">
        <p14:creationId xmlns:p14="http://schemas.microsoft.com/office/powerpoint/2010/main" val="4183942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145916" y="189983"/>
            <a:ext cx="12046084" cy="862835"/>
          </a:xfrm>
        </p:spPr>
        <p:txBody>
          <a:bodyPr>
            <a:noAutofit/>
          </a:bodyPr>
          <a:lstStyle/>
          <a:p>
            <a:r>
              <a:rPr lang="en-US" sz="3600" dirty="0"/>
              <a:t>STATEMENT 11. OTHER PHARMACOLOGIC THERAPY </a:t>
            </a:r>
            <a:endParaRPr lang="en-US" sz="3600" dirty="0">
              <a:solidFill>
                <a:srgbClr val="FF0000"/>
              </a:solidFill>
            </a:endParaRP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491449" y="1052818"/>
            <a:ext cx="11355018" cy="4879778"/>
          </a:xfrm>
        </p:spPr>
        <p:txBody>
          <a:bodyPr>
            <a:noAutofit/>
          </a:bodyPr>
          <a:lstStyle/>
          <a:p>
            <a:pPr marL="0" indent="0">
              <a:lnSpc>
                <a:spcPct val="120000"/>
              </a:lnSpc>
              <a:buNone/>
            </a:pPr>
            <a:r>
              <a:rPr lang="en-US" sz="1500" b="1" dirty="0"/>
              <a:t>Action Statement Profile</a:t>
            </a:r>
          </a:p>
          <a:p>
            <a:r>
              <a:rPr lang="en-US" sz="1500" b="1" u="sng" dirty="0"/>
              <a:t>Quality improvement opportunity: </a:t>
            </a:r>
            <a:r>
              <a:rPr lang="en-US" sz="1500" dirty="0"/>
              <a:t>Avoidance of ineffective treatment(s) and associated risks, complications, side effects, costs, and potential adverse interactions with effective therapies (National quality strategy: Patient Safety; Prevention and Treatment of Leading Causes of Morbidity and Mortality)</a:t>
            </a:r>
          </a:p>
          <a:p>
            <a:r>
              <a:rPr lang="en-US" sz="1500" b="1" u="sng" dirty="0"/>
              <a:t>Aggregate evidence quality: </a:t>
            </a:r>
            <a:r>
              <a:rPr lang="en-US" sz="1500" dirty="0"/>
              <a:t>Grade B, based on systematic reviews of RCTs</a:t>
            </a:r>
            <a:endParaRPr lang="en-US" sz="1500" b="1" u="sng" dirty="0"/>
          </a:p>
          <a:p>
            <a:r>
              <a:rPr lang="en-US" sz="1500" b="1" u="sng" dirty="0"/>
              <a:t>Level of confidence in evidence</a:t>
            </a:r>
            <a:r>
              <a:rPr lang="en-US" sz="1500" b="1" dirty="0"/>
              <a:t>: </a:t>
            </a:r>
            <a:r>
              <a:rPr lang="en-US" sz="1500" dirty="0"/>
              <a:t>High </a:t>
            </a:r>
            <a:endParaRPr lang="en-US" sz="1500" b="1" dirty="0"/>
          </a:p>
          <a:p>
            <a:r>
              <a:rPr lang="en-US" sz="1500" b="1" u="sng" dirty="0"/>
              <a:t>Benefits-harm assessment</a:t>
            </a:r>
            <a:r>
              <a:rPr lang="en-US" sz="1500" b="1" dirty="0"/>
              <a:t>: </a:t>
            </a:r>
            <a:r>
              <a:rPr lang="en-US" sz="1500" dirty="0"/>
              <a:t>Preponderance of harm over benefit</a:t>
            </a:r>
            <a:endParaRPr lang="en-US" sz="1500" b="1" dirty="0"/>
          </a:p>
          <a:p>
            <a:r>
              <a:rPr lang="en-US" sz="1500" b="1" u="sng" dirty="0"/>
              <a:t>Value judgments</a:t>
            </a:r>
            <a:r>
              <a:rPr lang="en-US" sz="1500" b="1" dirty="0"/>
              <a:t>: </a:t>
            </a:r>
            <a:r>
              <a:rPr lang="en-US" sz="1500" dirty="0"/>
              <a:t>None</a:t>
            </a:r>
            <a:endParaRPr lang="en-US" sz="1500" b="1" dirty="0"/>
          </a:p>
          <a:p>
            <a:r>
              <a:rPr lang="en-US" sz="1500" b="1" u="sng" dirty="0"/>
              <a:t>Intentional vagueness</a:t>
            </a:r>
            <a:r>
              <a:rPr lang="en-US" sz="1500" b="1" dirty="0"/>
              <a:t>: </a:t>
            </a:r>
            <a:r>
              <a:rPr lang="en-US" sz="1500" dirty="0"/>
              <a:t>The word ‘‘routine’’ is used to avoid setting a legal standard recognizing that there may be patient-specific indications for 1 of these therapies that may be reasonable to try on an individualized basis, with shared decision making</a:t>
            </a:r>
            <a:endParaRPr lang="en-US" sz="1500" b="1" dirty="0"/>
          </a:p>
          <a:p>
            <a:r>
              <a:rPr lang="en-US" sz="1500" b="1" u="sng" dirty="0"/>
              <a:t>Role of patient preference</a:t>
            </a:r>
            <a:r>
              <a:rPr lang="en-US" sz="1500" b="1" dirty="0"/>
              <a:t>: </a:t>
            </a:r>
            <a:r>
              <a:rPr lang="en-US" sz="1500" dirty="0"/>
              <a:t>None</a:t>
            </a:r>
            <a:endParaRPr lang="en-US" sz="1500" b="1" dirty="0"/>
          </a:p>
          <a:p>
            <a:r>
              <a:rPr lang="en-US" sz="1500" b="1" u="sng" dirty="0"/>
              <a:t>Exceptions</a:t>
            </a:r>
            <a:r>
              <a:rPr lang="en-US" sz="1500" b="1" dirty="0"/>
              <a:t>: </a:t>
            </a:r>
            <a:r>
              <a:rPr lang="en-US" sz="1500" dirty="0"/>
              <a:t>None</a:t>
            </a:r>
            <a:endParaRPr lang="en-US" sz="1500" b="1" dirty="0"/>
          </a:p>
          <a:p>
            <a:r>
              <a:rPr lang="en-US" sz="1500" b="1" u="sng" dirty="0"/>
              <a:t>Policy Level</a:t>
            </a:r>
            <a:r>
              <a:rPr lang="en-US" sz="1500" b="1" dirty="0"/>
              <a:t>: </a:t>
            </a:r>
            <a:r>
              <a:rPr lang="en-US" sz="1500" dirty="0"/>
              <a:t>Strong recommendation</a:t>
            </a:r>
            <a:endParaRPr lang="en-US" sz="1500" b="1" dirty="0"/>
          </a:p>
          <a:p>
            <a:r>
              <a:rPr lang="en-US" sz="1500" b="1" u="sng" dirty="0"/>
              <a:t>Differences of opinion</a:t>
            </a:r>
            <a:r>
              <a:rPr lang="en-US" sz="1500" b="1" dirty="0"/>
              <a:t>: </a:t>
            </a:r>
            <a:r>
              <a:rPr lang="en-US" sz="1500" dirty="0"/>
              <a:t>None</a:t>
            </a:r>
            <a:endParaRPr lang="en-US" sz="1500" dirty="0">
              <a:solidFill>
                <a:schemeClr val="tx1">
                  <a:lumMod val="50000"/>
                </a:schemeClr>
              </a:solidFill>
            </a:endParaRPr>
          </a:p>
        </p:txBody>
      </p:sp>
    </p:spTree>
    <p:extLst>
      <p:ext uri="{BB962C8B-B14F-4D97-AF65-F5344CB8AC3E}">
        <p14:creationId xmlns:p14="http://schemas.microsoft.com/office/powerpoint/2010/main" val="317326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723363" y="999038"/>
            <a:ext cx="11107650" cy="3693110"/>
          </a:xfrm>
        </p:spPr>
        <p:txBody>
          <a:bodyPr>
            <a:normAutofit/>
          </a:bodyPr>
          <a:lstStyle/>
          <a:p>
            <a:pPr marL="0" indent="0">
              <a:buNone/>
            </a:pPr>
            <a:r>
              <a:rPr lang="en-US" sz="2200" b="1" dirty="0"/>
              <a:t>STATEMENT 12. OUTCOMES ASSESSMENT: Clinicians should obtain follow-up audiometric evaluation for patients with SSNHL at the conclusion of treatment and within 6 months of completion of treatment.</a:t>
            </a:r>
            <a:r>
              <a:rPr lang="en-US" sz="2200" dirty="0"/>
              <a:t> </a:t>
            </a:r>
            <a:r>
              <a:rPr lang="en-US" sz="2200" i="1" u="sng" dirty="0"/>
              <a:t>Recommendation based on observational studies with a preponderance of benefit over harm.</a:t>
            </a:r>
          </a:p>
          <a:p>
            <a:pPr marL="0" indent="0">
              <a:buNone/>
            </a:pPr>
            <a:endParaRPr lang="en-US" sz="2200" i="1" u="sng" dirty="0"/>
          </a:p>
          <a:p>
            <a:pPr marL="0" indent="0">
              <a:buNone/>
            </a:pPr>
            <a:r>
              <a:rPr lang="en-US" sz="2200" b="1" u="sng" dirty="0"/>
              <a:t>Benefit</a:t>
            </a:r>
            <a:r>
              <a:rPr lang="en-US" sz="2200" dirty="0"/>
              <a:t>: Assess outcome of intervention, identify patients who may benefit from audiologic rehabilitation, identify cause of hearing loss, identify progressive hearing loss, improve counseling</a:t>
            </a:r>
          </a:p>
          <a:p>
            <a:pPr marL="0" indent="0">
              <a:buNone/>
            </a:pPr>
            <a:endParaRPr lang="en-US" sz="2200" dirty="0"/>
          </a:p>
          <a:p>
            <a:pPr marL="0" indent="0">
              <a:buNone/>
            </a:pPr>
            <a:r>
              <a:rPr lang="en-US" sz="2200" b="1" u="sng" dirty="0"/>
              <a:t>Risks, harms, costs: </a:t>
            </a:r>
            <a:r>
              <a:rPr lang="en-US" sz="2200" dirty="0"/>
              <a:t> Procedural cost</a:t>
            </a: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
        <p:nvSpPr>
          <p:cNvPr id="5" name="Title 1">
            <a:extLst>
              <a:ext uri="{FF2B5EF4-FFF2-40B4-BE49-F238E27FC236}">
                <a16:creationId xmlns:a16="http://schemas.microsoft.com/office/drawing/2014/main" id="{8B9CA7D3-9778-43EE-A027-2D978A625236}"/>
              </a:ext>
            </a:extLst>
          </p:cNvPr>
          <p:cNvSpPr txBox="1">
            <a:spLocks/>
          </p:cNvSpPr>
          <p:nvPr/>
        </p:nvSpPr>
        <p:spPr>
          <a:xfrm>
            <a:off x="1475630" y="105413"/>
            <a:ext cx="12119042" cy="893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a:lstStyle>
          <a:p>
            <a:r>
              <a:rPr lang="en-US" sz="3600" dirty="0"/>
              <a:t>STATEMENT 12. OUTCOMES ASSESSMENT</a:t>
            </a:r>
            <a:endParaRPr lang="en-US" sz="3600" dirty="0">
              <a:solidFill>
                <a:srgbClr val="FF0000"/>
              </a:solidFill>
            </a:endParaRPr>
          </a:p>
        </p:txBody>
      </p:sp>
      <p:pic>
        <p:nvPicPr>
          <p:cNvPr id="6" name="Picture 5">
            <a:extLst>
              <a:ext uri="{FF2B5EF4-FFF2-40B4-BE49-F238E27FC236}">
                <a16:creationId xmlns:a16="http://schemas.microsoft.com/office/drawing/2014/main" id="{8CD3BAA1-18C3-495A-997E-80A3AABAB8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57100" y="3872323"/>
            <a:ext cx="4174186" cy="2089600"/>
          </a:xfrm>
          <a:prstGeom prst="rect">
            <a:avLst/>
          </a:prstGeom>
        </p:spPr>
      </p:pic>
    </p:spTree>
    <p:extLst>
      <p:ext uri="{BB962C8B-B14F-4D97-AF65-F5344CB8AC3E}">
        <p14:creationId xmlns:p14="http://schemas.microsoft.com/office/powerpoint/2010/main" val="3913339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1015928" y="61294"/>
            <a:ext cx="12046084" cy="862835"/>
          </a:xfrm>
        </p:spPr>
        <p:txBody>
          <a:bodyPr>
            <a:noAutofit/>
          </a:bodyPr>
          <a:lstStyle/>
          <a:p>
            <a:r>
              <a:rPr lang="en-US" sz="3600" dirty="0"/>
              <a:t>STATEMENT 12. OUTCOMES ASSESSMENT</a:t>
            </a:r>
            <a:endParaRPr lang="en-US" sz="3600" dirty="0">
              <a:solidFill>
                <a:srgbClr val="FF0000"/>
              </a:solidFill>
            </a:endParaRP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3" y="1052817"/>
            <a:ext cx="11355018" cy="5312471"/>
          </a:xfrm>
        </p:spPr>
        <p:txBody>
          <a:bodyPr>
            <a:noAutofit/>
          </a:bodyPr>
          <a:lstStyle/>
          <a:p>
            <a:pPr marL="0" indent="0">
              <a:lnSpc>
                <a:spcPct val="120000"/>
              </a:lnSpc>
              <a:buNone/>
            </a:pPr>
            <a:r>
              <a:rPr lang="en-US" sz="1500" b="1" dirty="0"/>
              <a:t>Action Statement Profile</a:t>
            </a:r>
          </a:p>
          <a:p>
            <a:r>
              <a:rPr lang="en-US" sz="1500" b="1" u="sng" dirty="0"/>
              <a:t>Quality improvement opportunity: </a:t>
            </a:r>
            <a:r>
              <a:rPr lang="en-US" sz="1500" dirty="0"/>
              <a:t>Following patients with SHL may allow for identification of underlying causes not evident at presentation and will allow for appropriate rehabilitation of hearing loss in those that fail to recover hearing (National quality strategy: Effective Communication and Care Coordination)</a:t>
            </a:r>
            <a:endParaRPr lang="en-US" sz="1500" b="1" u="sng" dirty="0"/>
          </a:p>
          <a:p>
            <a:r>
              <a:rPr lang="en-US" sz="1500" b="1" u="sng" dirty="0"/>
              <a:t>Aggregate evidence quality: </a:t>
            </a:r>
            <a:r>
              <a:rPr lang="en-US" sz="1500" dirty="0"/>
              <a:t>Grade C, based on observational studies</a:t>
            </a:r>
            <a:endParaRPr lang="en-US" sz="1500" b="1" u="sng" dirty="0"/>
          </a:p>
          <a:p>
            <a:r>
              <a:rPr lang="en-US" sz="1500" b="1" u="sng" dirty="0"/>
              <a:t>Level of confidence in evidence</a:t>
            </a:r>
            <a:r>
              <a:rPr lang="en-US" sz="1500" b="1" dirty="0"/>
              <a:t>: </a:t>
            </a:r>
            <a:r>
              <a:rPr lang="en-US" sz="1500" dirty="0"/>
              <a:t>High</a:t>
            </a:r>
            <a:endParaRPr lang="en-US" sz="1500" b="1" dirty="0"/>
          </a:p>
          <a:p>
            <a:r>
              <a:rPr lang="en-US" sz="1500" b="1" u="sng" dirty="0"/>
              <a:t>Benefits-harm assessment</a:t>
            </a:r>
            <a:r>
              <a:rPr lang="en-US" sz="1500" b="1" dirty="0"/>
              <a:t>: </a:t>
            </a:r>
            <a:r>
              <a:rPr lang="en-US" sz="1500" dirty="0"/>
              <a:t>Preponderance of benefit over harm</a:t>
            </a:r>
            <a:endParaRPr lang="en-US" sz="1500" b="1" dirty="0"/>
          </a:p>
          <a:p>
            <a:r>
              <a:rPr lang="en-US" sz="1500" b="1" u="sng" dirty="0"/>
              <a:t>Value judgments</a:t>
            </a:r>
            <a:r>
              <a:rPr lang="en-US" sz="1500" b="1" dirty="0"/>
              <a:t>: </a:t>
            </a:r>
            <a:r>
              <a:rPr lang="en-US" sz="1500" dirty="0"/>
              <a:t>The patient perception of hearing recovery is not always completely accurate, and patients may be unaware of a residual hearing impairment that could be identified through audiometric assessment. Patients who report subjective hearing improvement may still derive additional benefits from objective testing</a:t>
            </a:r>
            <a:endParaRPr lang="en-US" sz="1500" b="1" dirty="0"/>
          </a:p>
          <a:p>
            <a:r>
              <a:rPr lang="en-US" sz="1500" b="1" u="sng" dirty="0"/>
              <a:t>Intentional vagueness</a:t>
            </a:r>
            <a:r>
              <a:rPr lang="en-US" sz="1500" b="1" dirty="0"/>
              <a:t>: </a:t>
            </a:r>
            <a:r>
              <a:rPr lang="en-US" sz="1500" dirty="0"/>
              <a:t>None</a:t>
            </a:r>
            <a:endParaRPr lang="en-US" sz="1500" b="1" dirty="0"/>
          </a:p>
          <a:p>
            <a:r>
              <a:rPr lang="en-US" sz="1500" b="1" u="sng" dirty="0"/>
              <a:t>Role of patient preference</a:t>
            </a:r>
            <a:r>
              <a:rPr lang="en-US" sz="1500" b="1" dirty="0"/>
              <a:t>: </a:t>
            </a:r>
            <a:r>
              <a:rPr lang="en-US" sz="1500" dirty="0"/>
              <a:t>Small</a:t>
            </a:r>
            <a:endParaRPr lang="en-US" sz="1500" b="1" dirty="0"/>
          </a:p>
          <a:p>
            <a:r>
              <a:rPr lang="en-US" sz="1500" b="1" u="sng" dirty="0"/>
              <a:t>Exceptions</a:t>
            </a:r>
            <a:r>
              <a:rPr lang="en-US" sz="1500" b="1" dirty="0"/>
              <a:t>: </a:t>
            </a:r>
            <a:r>
              <a:rPr lang="en-US" sz="1500" dirty="0"/>
              <a:t>None</a:t>
            </a:r>
            <a:endParaRPr lang="en-US" sz="1500" b="1" dirty="0"/>
          </a:p>
          <a:p>
            <a:r>
              <a:rPr lang="en-US" sz="1500" b="1" u="sng" dirty="0"/>
              <a:t>Policy Level</a:t>
            </a:r>
            <a:r>
              <a:rPr lang="en-US" sz="1500" b="1" dirty="0"/>
              <a:t>: </a:t>
            </a:r>
            <a:r>
              <a:rPr lang="en-US" sz="1500" dirty="0"/>
              <a:t>Recommendation</a:t>
            </a:r>
            <a:endParaRPr lang="en-US" sz="1500" b="1" dirty="0"/>
          </a:p>
          <a:p>
            <a:r>
              <a:rPr lang="en-US" sz="1500" b="1" u="sng" dirty="0"/>
              <a:t>Differences of opinion</a:t>
            </a:r>
            <a:r>
              <a:rPr lang="en-US" sz="1500" b="1" dirty="0"/>
              <a:t>: </a:t>
            </a:r>
            <a:r>
              <a:rPr lang="en-US" sz="1500" dirty="0"/>
              <a:t>While the entire group agreed that a hearing test at the conclusion of therapy is warranted, there was some disagreement about when a longer-term follow-up audiogram should be obtained.</a:t>
            </a:r>
            <a:endParaRPr lang="en-US" sz="1500" dirty="0">
              <a:solidFill>
                <a:schemeClr val="tx1">
                  <a:lumMod val="50000"/>
                </a:schemeClr>
              </a:solidFill>
            </a:endParaRPr>
          </a:p>
        </p:txBody>
      </p:sp>
    </p:spTree>
    <p:extLst>
      <p:ext uri="{BB962C8B-B14F-4D97-AF65-F5344CB8AC3E}">
        <p14:creationId xmlns:p14="http://schemas.microsoft.com/office/powerpoint/2010/main" val="261673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5CDC-B5D3-4974-9BE2-86961501DAA1}"/>
              </a:ext>
            </a:extLst>
          </p:cNvPr>
          <p:cNvSpPr>
            <a:spLocks noGrp="1"/>
          </p:cNvSpPr>
          <p:nvPr>
            <p:ph type="title"/>
          </p:nvPr>
        </p:nvSpPr>
        <p:spPr>
          <a:xfrm>
            <a:off x="693296" y="270282"/>
            <a:ext cx="10515600" cy="971551"/>
          </a:xfrm>
        </p:spPr>
        <p:txBody>
          <a:bodyPr>
            <a:noAutofit/>
          </a:bodyPr>
          <a:lstStyle/>
          <a:p>
            <a:r>
              <a:rPr lang="en-US" sz="4000">
                <a:latin typeface="Arial" charset="0"/>
              </a:rPr>
              <a:t>Clinical Practice Guideline Development Manual: Third Edition</a:t>
            </a:r>
            <a:br>
              <a:rPr lang="en-US" sz="3200">
                <a:latin typeface="Arial" charset="0"/>
              </a:rPr>
            </a:br>
            <a:r>
              <a:rPr lang="en-US" sz="2000">
                <a:latin typeface="Arial" charset="0"/>
              </a:rPr>
              <a:t>Rosenfeld, Shiffman, and Robertson</a:t>
            </a:r>
            <a:endParaRPr lang="en-US" sz="2000"/>
          </a:p>
        </p:txBody>
      </p:sp>
      <p:pic>
        <p:nvPicPr>
          <p:cNvPr id="4" name="Content Placeholder 3">
            <a:extLst>
              <a:ext uri="{FF2B5EF4-FFF2-40B4-BE49-F238E27FC236}">
                <a16:creationId xmlns:a16="http://schemas.microsoft.com/office/drawing/2014/main" id="{96FC298B-E05C-4488-B8A9-A03D0B86F6EE}"/>
              </a:ext>
            </a:extLst>
          </p:cNvPr>
          <p:cNvPicPr>
            <a:picLocks noGrp="1" noChangeAspect="1"/>
          </p:cNvPicPr>
          <p:nvPr>
            <p:ph idx="1"/>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387071" y="1583560"/>
            <a:ext cx="2552631" cy="4119267"/>
          </a:xfrm>
          <a:prstGeom prst="rect">
            <a:avLst/>
          </a:prstGeom>
        </p:spPr>
      </p:pic>
      <p:sp>
        <p:nvSpPr>
          <p:cNvPr id="5" name="Rectangle 4">
            <a:extLst>
              <a:ext uri="{FF2B5EF4-FFF2-40B4-BE49-F238E27FC236}">
                <a16:creationId xmlns:a16="http://schemas.microsoft.com/office/drawing/2014/main" id="{3EBA394B-07CE-446B-902A-D37A79ADB2E4}"/>
              </a:ext>
            </a:extLst>
          </p:cNvPr>
          <p:cNvSpPr/>
          <p:nvPr/>
        </p:nvSpPr>
        <p:spPr>
          <a:xfrm>
            <a:off x="4425366" y="1920782"/>
            <a:ext cx="7653867" cy="3213187"/>
          </a:xfrm>
          <a:prstGeom prst="rect">
            <a:avLst/>
          </a:prstGeom>
        </p:spPr>
        <p:txBody>
          <a:bodyPr wrap="square">
            <a:spAutoFit/>
          </a:bodyPr>
          <a:lstStyle/>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rPr>
              <a:t>Pragmatic</a:t>
            </a: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a:t>
            </a:r>
            <a:r>
              <a:rPr kumimoji="0" lang="en-US" sz="2400" b="0" i="0" u="none" strike="noStrike" kern="0" cap="none" spc="0" normalizeH="0" baseline="0" noProof="0">
                <a:ln>
                  <a:noFill/>
                </a:ln>
                <a:solidFill>
                  <a:srgbClr val="DEDFDC">
                    <a:lumMod val="10000"/>
                  </a:srgbClr>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transparent approach to creating guidelines for performance assessment</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Evidence-based, multidisciplinary process leading to </a:t>
            </a:r>
            <a:r>
              <a:rPr kumimoji="0" lang="en-US"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rPr>
              <a:t>publication in 12-18 months</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Emphasizes a focused set of </a:t>
            </a:r>
            <a:r>
              <a:rPr kumimoji="0" lang="en-US"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rPr>
              <a:t>key action statements</a:t>
            </a:r>
            <a:r>
              <a:rPr kumimoji="0" lang="en-US" sz="2400" b="0" i="0" u="none" strike="noStrike" kern="0" cap="none" spc="0" normalizeH="0" baseline="0" noProof="0">
                <a:ln>
                  <a:noFill/>
                </a:ln>
                <a:solidFill>
                  <a:srgbClr val="5F5F5F"/>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to</a:t>
            </a:r>
            <a:r>
              <a:rPr kumimoji="0" lang="en-US" sz="2400" b="0" i="0" u="none" strike="noStrike" kern="0" cap="none" spc="0" normalizeH="0" baseline="0" noProof="0">
                <a:ln>
                  <a:noFill/>
                </a:ln>
                <a:solidFill>
                  <a:srgbClr val="DEDFDC">
                    <a:lumMod val="10000"/>
                  </a:srgbClr>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promote</a:t>
            </a:r>
            <a:r>
              <a:rPr kumimoji="0" lang="en-US" sz="2400" b="0" i="0" u="none" strike="noStrike" kern="0" cap="none" spc="0" normalizeH="0" baseline="0" noProof="0">
                <a:ln>
                  <a:noFill/>
                </a:ln>
                <a:solidFill>
                  <a:srgbClr val="DEDFDC">
                    <a:lumMod val="10000"/>
                  </a:srgbClr>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rPr>
              <a:t>quality improvement </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Uses</a:t>
            </a:r>
            <a:r>
              <a:rPr kumimoji="0" lang="en-US" sz="2400" b="0" i="0" u="none" strike="noStrike" kern="0" cap="none" spc="0" normalizeH="0" baseline="0" noProof="0">
                <a:ln>
                  <a:noFill/>
                </a:ln>
                <a:solidFill>
                  <a:srgbClr val="DEDFDC">
                    <a:lumMod val="10000"/>
                  </a:srgbClr>
                </a:solidFill>
                <a:effectLst/>
                <a:uLnTx/>
                <a:uFillTx/>
                <a:latin typeface="Arial" panose="020B0604020202020204" pitchFamily="34" charset="0"/>
                <a:cs typeface="Arial" panose="020B0604020202020204" pitchFamily="34" charset="0"/>
              </a:rPr>
              <a:t> </a:t>
            </a:r>
            <a:r>
              <a:rPr kumimoji="0" lang="en-US" sz="2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rPr>
              <a:t>action statement profiles </a:t>
            </a: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to</a:t>
            </a:r>
            <a:r>
              <a:rPr kumimoji="0" lang="en-US" sz="2400" b="0" i="0" u="none" strike="noStrike" kern="0" cap="none" spc="0" normalizeH="0" baseline="0" noProof="0">
                <a:ln>
                  <a:noFill/>
                </a:ln>
                <a:solidFill>
                  <a:srgbClr val="5F5F5F"/>
                </a:solidFill>
                <a:effectLst/>
                <a:uLnTx/>
                <a:uFillTx/>
                <a:latin typeface="Arial" panose="020B0604020202020204" pitchFamily="34" charset="0"/>
                <a:cs typeface="Arial" panose="020B0604020202020204" pitchFamily="34" charset="0"/>
              </a:rPr>
              <a:t> </a:t>
            </a:r>
            <a:r>
              <a:rPr kumimoji="0" lang="en-US" sz="2400" b="0" i="0" u="none" strike="noStrike" kern="0" cap="none" spc="0" normalizeH="0" baseline="0" noProof="0">
                <a:ln>
                  <a:noFill/>
                </a:ln>
                <a:solidFill>
                  <a:schemeClr val="tx2"/>
                </a:solidFill>
                <a:effectLst/>
                <a:uLnTx/>
                <a:uFillTx/>
                <a:latin typeface="Arial" panose="020B0604020202020204" pitchFamily="34" charset="0"/>
                <a:cs typeface="Arial" panose="020B0604020202020204" pitchFamily="34" charset="0"/>
              </a:rPr>
              <a:t>summarize decisions in recommendations</a:t>
            </a:r>
          </a:p>
        </p:txBody>
      </p:sp>
    </p:spTree>
    <p:extLst>
      <p:ext uri="{BB962C8B-B14F-4D97-AF65-F5344CB8AC3E}">
        <p14:creationId xmlns:p14="http://schemas.microsoft.com/office/powerpoint/2010/main" val="2479264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79889" y="1336912"/>
            <a:ext cx="11107650" cy="3693110"/>
          </a:xfrm>
        </p:spPr>
        <p:txBody>
          <a:bodyPr>
            <a:normAutofit/>
          </a:bodyPr>
          <a:lstStyle/>
          <a:p>
            <a:pPr marL="0" indent="0">
              <a:buNone/>
            </a:pPr>
            <a:r>
              <a:rPr lang="en-US" sz="2000" b="1" dirty="0"/>
              <a:t>STATEMENT 13. REHABILITATION: Clinicians should counsel patients with SSNHL who have residual hearing loss and/or tinnitus about the possible benefits of audiologic rehabilitation and other supportive measures.</a:t>
            </a:r>
            <a:r>
              <a:rPr lang="en-US" sz="2000" dirty="0"/>
              <a:t> </a:t>
            </a:r>
            <a:r>
              <a:rPr lang="en-US" sz="2000" i="1" u="sng" dirty="0"/>
              <a:t>Strong recommendation based on systematic reviews and observational studies with a preponderance of benefit over harm.</a:t>
            </a:r>
          </a:p>
          <a:p>
            <a:pPr marL="0" indent="0">
              <a:buNone/>
            </a:pPr>
            <a:endParaRPr lang="en-US" sz="2000" i="1" u="sng" dirty="0"/>
          </a:p>
          <a:p>
            <a:pPr marL="0" indent="0">
              <a:buNone/>
            </a:pPr>
            <a:r>
              <a:rPr lang="en-US" sz="2000" b="1" u="sng" dirty="0"/>
              <a:t>Benefit</a:t>
            </a:r>
            <a:r>
              <a:rPr lang="en-US" sz="2000" b="1" dirty="0"/>
              <a:t>: </a:t>
            </a:r>
            <a:r>
              <a:rPr lang="en-US" sz="2000" dirty="0"/>
              <a:t>Improved awareness of options that may improve QOL, functionality, hearing, and tinnitus and offer emotional support</a:t>
            </a:r>
          </a:p>
          <a:p>
            <a:pPr marL="0" indent="0">
              <a:buNone/>
            </a:pPr>
            <a:endParaRPr lang="en-US" sz="2000" dirty="0"/>
          </a:p>
          <a:p>
            <a:pPr marL="0" indent="0">
              <a:buNone/>
            </a:pPr>
            <a:r>
              <a:rPr lang="en-US" sz="2000" b="1" u="sng" dirty="0"/>
              <a:t>Risks, harms, costs: </a:t>
            </a:r>
            <a:r>
              <a:rPr lang="en-US" sz="2000" dirty="0"/>
              <a:t> Time and cost of counseling</a:t>
            </a:r>
          </a:p>
        </p:txBody>
      </p:sp>
      <p:sp>
        <p:nvSpPr>
          <p:cNvPr id="4" name="Content Placeholder 2">
            <a:extLst>
              <a:ext uri="{FF2B5EF4-FFF2-40B4-BE49-F238E27FC236}">
                <a16:creationId xmlns:a16="http://schemas.microsoft.com/office/drawing/2014/main" id="{062764E4-A22A-4556-8631-C737E711511C}"/>
              </a:ext>
            </a:extLst>
          </p:cNvPr>
          <p:cNvSpPr txBox="1">
            <a:spLocks/>
          </p:cNvSpPr>
          <p:nvPr/>
        </p:nvSpPr>
        <p:spPr>
          <a:xfrm>
            <a:off x="838201" y="3183467"/>
            <a:ext cx="10858500" cy="3160196"/>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600"/>
          </a:p>
        </p:txBody>
      </p:sp>
      <p:sp>
        <p:nvSpPr>
          <p:cNvPr id="5" name="Title 1">
            <a:extLst>
              <a:ext uri="{FF2B5EF4-FFF2-40B4-BE49-F238E27FC236}">
                <a16:creationId xmlns:a16="http://schemas.microsoft.com/office/drawing/2014/main" id="{8B9CA7D3-9778-43EE-A027-2D978A625236}"/>
              </a:ext>
            </a:extLst>
          </p:cNvPr>
          <p:cNvSpPr txBox="1">
            <a:spLocks/>
          </p:cNvSpPr>
          <p:nvPr/>
        </p:nvSpPr>
        <p:spPr>
          <a:xfrm>
            <a:off x="1715327" y="110840"/>
            <a:ext cx="8751446" cy="8936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a:lstStyle>
          <a:p>
            <a:r>
              <a:rPr lang="en-US" sz="3600" dirty="0"/>
              <a:t>STATEMENT 13. REHABILITATION</a:t>
            </a:r>
            <a:endParaRPr lang="en-US" sz="3600" dirty="0">
              <a:solidFill>
                <a:srgbClr val="FF0000"/>
              </a:solidFill>
            </a:endParaRPr>
          </a:p>
        </p:txBody>
      </p:sp>
      <p:pic>
        <p:nvPicPr>
          <p:cNvPr id="6" name="Picture 5">
            <a:extLst>
              <a:ext uri="{FF2B5EF4-FFF2-40B4-BE49-F238E27FC236}">
                <a16:creationId xmlns:a16="http://schemas.microsoft.com/office/drawing/2014/main" id="{E18BDBAC-437A-4918-9648-02F1F1CDF5E2}"/>
              </a:ext>
            </a:extLst>
          </p:cNvPr>
          <p:cNvPicPr>
            <a:picLocks noChangeAspect="1"/>
          </p:cNvPicPr>
          <p:nvPr/>
        </p:nvPicPr>
        <p:blipFill>
          <a:blip r:embed="rId2"/>
          <a:stretch>
            <a:fillRect/>
          </a:stretch>
        </p:blipFill>
        <p:spPr>
          <a:xfrm>
            <a:off x="6658161" y="4809365"/>
            <a:ext cx="2609850" cy="1162050"/>
          </a:xfrm>
          <a:prstGeom prst="rect">
            <a:avLst/>
          </a:prstGeom>
        </p:spPr>
      </p:pic>
      <p:pic>
        <p:nvPicPr>
          <p:cNvPr id="7" name="Picture 6">
            <a:extLst>
              <a:ext uri="{FF2B5EF4-FFF2-40B4-BE49-F238E27FC236}">
                <a16:creationId xmlns:a16="http://schemas.microsoft.com/office/drawing/2014/main" id="{A08FEFD4-1A79-4972-8FF9-C5113668AB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210" y="4230334"/>
            <a:ext cx="1980491" cy="2025760"/>
          </a:xfrm>
          <a:prstGeom prst="rect">
            <a:avLst/>
          </a:prstGeom>
        </p:spPr>
      </p:pic>
      <p:pic>
        <p:nvPicPr>
          <p:cNvPr id="8" name="Picture 7">
            <a:extLst>
              <a:ext uri="{FF2B5EF4-FFF2-40B4-BE49-F238E27FC236}">
                <a16:creationId xmlns:a16="http://schemas.microsoft.com/office/drawing/2014/main" id="{5AE9CA11-EE3A-4E43-B17A-C520D65B2FF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0136" y="4600724"/>
            <a:ext cx="2760228" cy="1840727"/>
          </a:xfrm>
          <a:prstGeom prst="rect">
            <a:avLst/>
          </a:prstGeom>
        </p:spPr>
      </p:pic>
    </p:spTree>
    <p:extLst>
      <p:ext uri="{BB962C8B-B14F-4D97-AF65-F5344CB8AC3E}">
        <p14:creationId xmlns:p14="http://schemas.microsoft.com/office/powerpoint/2010/main" val="1586707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1939206" y="189983"/>
            <a:ext cx="8651855" cy="862835"/>
          </a:xfrm>
        </p:spPr>
        <p:txBody>
          <a:bodyPr>
            <a:noAutofit/>
          </a:bodyPr>
          <a:lstStyle/>
          <a:p>
            <a:r>
              <a:rPr lang="en-US" sz="3600" dirty="0"/>
              <a:t>STATEMENT 13. REHABILITATION</a:t>
            </a:r>
            <a:endParaRPr lang="en-US" sz="3600" dirty="0">
              <a:solidFill>
                <a:srgbClr val="FF0000"/>
              </a:solidFill>
            </a:endParaRPr>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341683" y="1052818"/>
            <a:ext cx="11355018" cy="5294716"/>
          </a:xfrm>
        </p:spPr>
        <p:txBody>
          <a:bodyPr>
            <a:noAutofit/>
          </a:bodyPr>
          <a:lstStyle/>
          <a:p>
            <a:pPr marL="0" indent="0">
              <a:lnSpc>
                <a:spcPct val="120000"/>
              </a:lnSpc>
              <a:buNone/>
            </a:pPr>
            <a:r>
              <a:rPr lang="en-US" sz="1500" b="1" dirty="0"/>
              <a:t>Action Statement Profile</a:t>
            </a:r>
          </a:p>
          <a:p>
            <a:r>
              <a:rPr lang="en-US" sz="1500" b="1" u="sng" dirty="0"/>
              <a:t>Quality improvement opportunity: </a:t>
            </a:r>
            <a:r>
              <a:rPr lang="en-US" sz="1500" dirty="0"/>
              <a:t>To inform patients about strategies to help manage residual hearing loss and tinnitus (National quality strategy: Effective Communication and Care Coordination; Prevention and Treatment of Leading Causes of Morbidity and Mortality; Health and Well-being of Communities)</a:t>
            </a:r>
            <a:endParaRPr lang="en-US" sz="1500" b="1" u="sng" dirty="0"/>
          </a:p>
          <a:p>
            <a:r>
              <a:rPr lang="en-US" sz="1500" b="1" u="sng" dirty="0"/>
              <a:t>Aggregate evidence quality: </a:t>
            </a:r>
            <a:r>
              <a:rPr lang="en-US" sz="1500" dirty="0"/>
              <a:t>Grade B, based on systematic reviews and observational studies</a:t>
            </a:r>
            <a:endParaRPr lang="en-US" sz="1500" b="1" u="sng" dirty="0"/>
          </a:p>
          <a:p>
            <a:r>
              <a:rPr lang="en-US" sz="1500" b="1" u="sng" dirty="0"/>
              <a:t>Level of confidence in evidence</a:t>
            </a:r>
            <a:r>
              <a:rPr lang="en-US" sz="1500" b="1" dirty="0"/>
              <a:t>: </a:t>
            </a:r>
            <a:r>
              <a:rPr lang="en-US" sz="1500" dirty="0"/>
              <a:t>High</a:t>
            </a:r>
            <a:endParaRPr lang="en-US" sz="1500" b="1" dirty="0"/>
          </a:p>
          <a:p>
            <a:r>
              <a:rPr lang="en-US" sz="1500" b="1" u="sng" dirty="0"/>
              <a:t>Benefits-harm assessment</a:t>
            </a:r>
            <a:r>
              <a:rPr lang="en-US" sz="1500" b="1" dirty="0"/>
              <a:t>: </a:t>
            </a:r>
            <a:r>
              <a:rPr lang="en-US" sz="1500" dirty="0"/>
              <a:t>Preponderance of benefit over harm</a:t>
            </a:r>
            <a:endParaRPr lang="en-US" sz="1500" b="1" dirty="0"/>
          </a:p>
          <a:p>
            <a:r>
              <a:rPr lang="en-US" sz="1500" b="1" u="sng" dirty="0"/>
              <a:t>Value judgments</a:t>
            </a:r>
            <a:r>
              <a:rPr lang="en-US" sz="1500" b="1" dirty="0"/>
              <a:t>: </a:t>
            </a:r>
            <a:r>
              <a:rPr lang="en-US" sz="1500" dirty="0"/>
              <a:t>None</a:t>
            </a:r>
            <a:endParaRPr lang="en-US" sz="1500" b="1" dirty="0"/>
          </a:p>
          <a:p>
            <a:r>
              <a:rPr lang="en-US" sz="1500" b="1" u="sng" dirty="0"/>
              <a:t>Intentional vagueness</a:t>
            </a:r>
            <a:r>
              <a:rPr lang="en-US" sz="1500" b="1" dirty="0"/>
              <a:t>: </a:t>
            </a:r>
            <a:r>
              <a:rPr lang="en-US" sz="1500" dirty="0"/>
              <a:t>None</a:t>
            </a:r>
            <a:endParaRPr lang="en-US" sz="1500" b="1" dirty="0"/>
          </a:p>
          <a:p>
            <a:r>
              <a:rPr lang="en-US" sz="1500" b="1" u="sng" dirty="0"/>
              <a:t>Role of patient preference</a:t>
            </a:r>
            <a:r>
              <a:rPr lang="en-US" sz="1500" b="1" dirty="0"/>
              <a:t>: </a:t>
            </a:r>
            <a:r>
              <a:rPr lang="en-US" sz="1500" dirty="0"/>
              <a:t>Large</a:t>
            </a:r>
            <a:endParaRPr lang="en-US" sz="1500" b="1" dirty="0"/>
          </a:p>
          <a:p>
            <a:r>
              <a:rPr lang="en-US" sz="1500" b="1" u="sng" dirty="0"/>
              <a:t>Exceptions</a:t>
            </a:r>
            <a:r>
              <a:rPr lang="en-US" sz="1500" b="1" dirty="0"/>
              <a:t>: </a:t>
            </a:r>
            <a:r>
              <a:rPr lang="en-US" sz="1500" dirty="0"/>
              <a:t>None</a:t>
            </a:r>
            <a:endParaRPr lang="en-US" sz="1500" b="1" dirty="0"/>
          </a:p>
          <a:p>
            <a:r>
              <a:rPr lang="en-US" sz="1500" b="1" u="sng" dirty="0"/>
              <a:t>Policy Level</a:t>
            </a:r>
            <a:r>
              <a:rPr lang="en-US" sz="1500" b="1" dirty="0"/>
              <a:t>: </a:t>
            </a:r>
            <a:r>
              <a:rPr lang="en-US" sz="1500" dirty="0"/>
              <a:t>Strong recommendation</a:t>
            </a:r>
            <a:endParaRPr lang="en-US" sz="1500" b="1" dirty="0"/>
          </a:p>
          <a:p>
            <a:r>
              <a:rPr lang="en-US" sz="1500" b="1" u="sng" dirty="0"/>
              <a:t>Differences of opinion</a:t>
            </a:r>
            <a:r>
              <a:rPr lang="en-US" sz="1500" b="1" dirty="0"/>
              <a:t>: </a:t>
            </a:r>
            <a:r>
              <a:rPr lang="en-US" sz="1500" dirty="0"/>
              <a:t>None, but 2 panelists were recused from the discussion regarding cochlear implants as rehabilitation for tinnitus and single sided deafness, as they are investigators on industry-funded studies of that technology</a:t>
            </a:r>
            <a:endParaRPr lang="en-US" sz="1500" dirty="0">
              <a:solidFill>
                <a:schemeClr val="tx1">
                  <a:lumMod val="50000"/>
                </a:schemeClr>
              </a:solidFill>
            </a:endParaRPr>
          </a:p>
        </p:txBody>
      </p:sp>
    </p:spTree>
    <p:extLst>
      <p:ext uri="{BB962C8B-B14F-4D97-AF65-F5344CB8AC3E}">
        <p14:creationId xmlns:p14="http://schemas.microsoft.com/office/powerpoint/2010/main" val="2283096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591F-C614-4429-9FEF-7F55B05A7669}"/>
              </a:ext>
            </a:extLst>
          </p:cNvPr>
          <p:cNvSpPr>
            <a:spLocks noGrp="1"/>
          </p:cNvSpPr>
          <p:nvPr>
            <p:ph type="title"/>
          </p:nvPr>
        </p:nvSpPr>
        <p:spPr>
          <a:xfrm>
            <a:off x="838200" y="365125"/>
            <a:ext cx="4695092" cy="1325563"/>
          </a:xfrm>
        </p:spPr>
        <p:txBody>
          <a:bodyPr/>
          <a:lstStyle/>
          <a:p>
            <a:r>
              <a:rPr lang="en-US"/>
              <a:t>New Algorithm</a:t>
            </a:r>
          </a:p>
        </p:txBody>
      </p:sp>
      <p:pic>
        <p:nvPicPr>
          <p:cNvPr id="5" name="Content Placeholder 4" descr="A close up of a map&#10;&#10;Description automatically generated">
            <a:extLst>
              <a:ext uri="{FF2B5EF4-FFF2-40B4-BE49-F238E27FC236}">
                <a16:creationId xmlns:a16="http://schemas.microsoft.com/office/drawing/2014/main" id="{481DD194-602F-4CB9-90BD-DFBEEDBBD949}"/>
              </a:ext>
            </a:extLst>
          </p:cNvPr>
          <p:cNvPicPr>
            <a:picLocks noGrp="1" noChangeAspect="1"/>
          </p:cNvPicPr>
          <p:nvPr>
            <p:ph idx="1"/>
          </p:nvPr>
        </p:nvPicPr>
        <p:blipFill>
          <a:blip r:embed="rId2"/>
          <a:stretch>
            <a:fillRect/>
          </a:stretch>
        </p:blipFill>
        <p:spPr>
          <a:xfrm>
            <a:off x="6236677" y="68599"/>
            <a:ext cx="4490309" cy="6259900"/>
          </a:xfrm>
        </p:spPr>
      </p:pic>
      <p:sp>
        <p:nvSpPr>
          <p:cNvPr id="6" name="Content Placeholder 2">
            <a:extLst>
              <a:ext uri="{FF2B5EF4-FFF2-40B4-BE49-F238E27FC236}">
                <a16:creationId xmlns:a16="http://schemas.microsoft.com/office/drawing/2014/main" id="{9C38168A-842A-4AEA-91F5-551644DD58E5}"/>
              </a:ext>
            </a:extLst>
          </p:cNvPr>
          <p:cNvSpPr txBox="1">
            <a:spLocks/>
          </p:cNvSpPr>
          <p:nvPr/>
        </p:nvSpPr>
        <p:spPr>
          <a:xfrm>
            <a:off x="838200" y="1690688"/>
            <a:ext cx="3995740" cy="3566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t>Algorithm showing the interrelationship of guideline key action statements</a:t>
            </a:r>
          </a:p>
        </p:txBody>
      </p:sp>
    </p:spTree>
    <p:extLst>
      <p:ext uri="{BB962C8B-B14F-4D97-AF65-F5344CB8AC3E}">
        <p14:creationId xmlns:p14="http://schemas.microsoft.com/office/powerpoint/2010/main" val="2026857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23ACBEF-425E-4D42-8325-918846606320}"/>
              </a:ext>
            </a:extLst>
          </p:cNvPr>
          <p:cNvGraphicFramePr>
            <a:graphicFrameLocks noChangeAspect="1"/>
          </p:cNvGraphicFramePr>
          <p:nvPr>
            <p:extLst>
              <p:ext uri="{D42A27DB-BD31-4B8C-83A1-F6EECF244321}">
                <p14:modId xmlns:p14="http://schemas.microsoft.com/office/powerpoint/2010/main" val="1788725250"/>
              </p:ext>
            </p:extLst>
          </p:nvPr>
        </p:nvGraphicFramePr>
        <p:xfrm>
          <a:off x="2403233" y="1368896"/>
          <a:ext cx="3433347" cy="4443690"/>
        </p:xfrm>
        <a:graphic>
          <a:graphicData uri="http://schemas.openxmlformats.org/presentationml/2006/ole">
            <mc:AlternateContent xmlns:mc="http://schemas.openxmlformats.org/markup-compatibility/2006">
              <mc:Choice xmlns:v="urn:schemas-microsoft-com:vml" Requires="v">
                <p:oleObj spid="_x0000_s1026" name="Acrobat Document" r:id="rId3" imgW="5828993" imgH="7543566" progId="AcroExch.Document.7">
                  <p:embed/>
                </p:oleObj>
              </mc:Choice>
              <mc:Fallback>
                <p:oleObj name="Acrobat Document" r:id="rId3" imgW="5828993" imgH="7543566" progId="AcroExch.Document.7">
                  <p:embed/>
                  <p:pic>
                    <p:nvPicPr>
                      <p:cNvPr id="4" name="Object 3">
                        <a:extLst>
                          <a:ext uri="{FF2B5EF4-FFF2-40B4-BE49-F238E27FC236}">
                            <a16:creationId xmlns:a16="http://schemas.microsoft.com/office/drawing/2014/main" id="{D23ACBEF-425E-4D42-8325-918846606320}"/>
                          </a:ext>
                        </a:extLst>
                      </p:cNvPr>
                      <p:cNvPicPr/>
                      <p:nvPr/>
                    </p:nvPicPr>
                    <p:blipFill>
                      <a:blip r:embed="rId4"/>
                      <a:stretch>
                        <a:fillRect/>
                      </a:stretch>
                    </p:blipFill>
                    <p:spPr>
                      <a:xfrm>
                        <a:off x="2403233" y="1368896"/>
                        <a:ext cx="3433347" cy="444369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AE36D74-3294-4F2F-B7F0-70201A86D7BC}"/>
              </a:ext>
            </a:extLst>
          </p:cNvPr>
          <p:cNvGraphicFramePr>
            <a:graphicFrameLocks noChangeAspect="1"/>
          </p:cNvGraphicFramePr>
          <p:nvPr>
            <p:extLst>
              <p:ext uri="{D42A27DB-BD31-4B8C-83A1-F6EECF244321}">
                <p14:modId xmlns:p14="http://schemas.microsoft.com/office/powerpoint/2010/main" val="1467251569"/>
              </p:ext>
            </p:extLst>
          </p:nvPr>
        </p:nvGraphicFramePr>
        <p:xfrm>
          <a:off x="6104131" y="1368896"/>
          <a:ext cx="3433347" cy="4443691"/>
        </p:xfrm>
        <a:graphic>
          <a:graphicData uri="http://schemas.openxmlformats.org/presentationml/2006/ole">
            <mc:AlternateContent xmlns:mc="http://schemas.openxmlformats.org/markup-compatibility/2006">
              <mc:Choice xmlns:v="urn:schemas-microsoft-com:vml" Requires="v">
                <p:oleObj spid="_x0000_s1027" name="Acrobat Document" r:id="rId5" imgW="5828993" imgH="7543566" progId="AcroExch.Document.7">
                  <p:embed/>
                </p:oleObj>
              </mc:Choice>
              <mc:Fallback>
                <p:oleObj name="Acrobat Document" r:id="rId5" imgW="5828993" imgH="7543566" progId="AcroExch.Document.7">
                  <p:embed/>
                  <p:pic>
                    <p:nvPicPr>
                      <p:cNvPr id="5" name="Object 4">
                        <a:extLst>
                          <a:ext uri="{FF2B5EF4-FFF2-40B4-BE49-F238E27FC236}">
                            <a16:creationId xmlns:a16="http://schemas.microsoft.com/office/drawing/2014/main" id="{7AE36D74-3294-4F2F-B7F0-70201A86D7BC}"/>
                          </a:ext>
                        </a:extLst>
                      </p:cNvPr>
                      <p:cNvPicPr/>
                      <p:nvPr/>
                    </p:nvPicPr>
                    <p:blipFill>
                      <a:blip r:embed="rId6"/>
                      <a:stretch>
                        <a:fillRect/>
                      </a:stretch>
                    </p:blipFill>
                    <p:spPr>
                      <a:xfrm>
                        <a:off x="6104131" y="1368896"/>
                        <a:ext cx="3433347" cy="444369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8CD7220-EE9C-42C6-BFE3-BEBFB0A27C66}"/>
              </a:ext>
            </a:extLst>
          </p:cNvPr>
          <p:cNvSpPr txBox="1"/>
          <p:nvPr/>
        </p:nvSpPr>
        <p:spPr>
          <a:xfrm>
            <a:off x="6236678" y="399082"/>
            <a:ext cx="3528649" cy="646331"/>
          </a:xfrm>
          <a:prstGeom prst="rect">
            <a:avLst/>
          </a:prstGeom>
          <a:noFill/>
        </p:spPr>
        <p:txBody>
          <a:bodyPr wrap="square" rtlCol="0">
            <a:spAutoFit/>
          </a:bodyPr>
          <a:lstStyle/>
          <a:p>
            <a:r>
              <a:rPr lang="en-US"/>
              <a:t>Visit </a:t>
            </a:r>
            <a:r>
              <a:rPr lang="en-US">
                <a:hlinkClick r:id="rId7"/>
              </a:rPr>
              <a:t>www.entnet.org/SHLCPG</a:t>
            </a:r>
            <a:r>
              <a:rPr lang="en-US"/>
              <a:t> to access the patient handouts </a:t>
            </a:r>
          </a:p>
        </p:txBody>
      </p:sp>
      <p:sp>
        <p:nvSpPr>
          <p:cNvPr id="7" name="Title 1">
            <a:extLst>
              <a:ext uri="{FF2B5EF4-FFF2-40B4-BE49-F238E27FC236}">
                <a16:creationId xmlns:a16="http://schemas.microsoft.com/office/drawing/2014/main" id="{A1CB5161-F6D0-431B-94B3-E0D7692BE506}"/>
              </a:ext>
            </a:extLst>
          </p:cNvPr>
          <p:cNvSpPr>
            <a:spLocks noGrp="1"/>
          </p:cNvSpPr>
          <p:nvPr>
            <p:ph type="title"/>
          </p:nvPr>
        </p:nvSpPr>
        <p:spPr>
          <a:xfrm>
            <a:off x="838200" y="365125"/>
            <a:ext cx="10515600" cy="795765"/>
          </a:xfrm>
        </p:spPr>
        <p:txBody>
          <a:bodyPr/>
          <a:lstStyle/>
          <a:p>
            <a:r>
              <a:rPr lang="en-US"/>
              <a:t>Patient Handouts</a:t>
            </a:r>
          </a:p>
        </p:txBody>
      </p:sp>
    </p:spTree>
    <p:extLst>
      <p:ext uri="{BB962C8B-B14F-4D97-AF65-F5344CB8AC3E}">
        <p14:creationId xmlns:p14="http://schemas.microsoft.com/office/powerpoint/2010/main" val="3398263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8E75-DE52-4494-ABE6-264625F58C28}"/>
              </a:ext>
            </a:extLst>
          </p:cNvPr>
          <p:cNvSpPr>
            <a:spLocks noGrp="1"/>
          </p:cNvSpPr>
          <p:nvPr>
            <p:ph type="title"/>
          </p:nvPr>
        </p:nvSpPr>
        <p:spPr>
          <a:xfrm>
            <a:off x="838200" y="365125"/>
            <a:ext cx="10515600" cy="795765"/>
          </a:xfrm>
        </p:spPr>
        <p:txBody>
          <a:bodyPr/>
          <a:lstStyle/>
          <a:p>
            <a:r>
              <a:rPr lang="en-US"/>
              <a:t>Research Needs Identified</a:t>
            </a:r>
          </a:p>
        </p:txBody>
      </p:sp>
      <p:sp>
        <p:nvSpPr>
          <p:cNvPr id="3" name="Content Placeholder 2">
            <a:extLst>
              <a:ext uri="{FF2B5EF4-FFF2-40B4-BE49-F238E27FC236}">
                <a16:creationId xmlns:a16="http://schemas.microsoft.com/office/drawing/2014/main" id="{F0D67178-3454-4823-A169-B7B8DDB7B073}"/>
              </a:ext>
            </a:extLst>
          </p:cNvPr>
          <p:cNvSpPr>
            <a:spLocks noGrp="1"/>
          </p:cNvSpPr>
          <p:nvPr>
            <p:ph idx="1"/>
          </p:nvPr>
        </p:nvSpPr>
        <p:spPr>
          <a:xfrm>
            <a:off x="429369" y="1311965"/>
            <a:ext cx="11449879" cy="4683199"/>
          </a:xfrm>
        </p:spPr>
        <p:txBody>
          <a:bodyPr>
            <a:normAutofit fontScale="40000" lnSpcReduction="20000"/>
          </a:bodyPr>
          <a:lstStyle/>
          <a:p>
            <a:pPr marL="514350" indent="-514350">
              <a:buAutoNum type="arabicPeriod"/>
            </a:pPr>
            <a:r>
              <a:rPr lang="en-US" dirty="0">
                <a:solidFill>
                  <a:schemeClr val="tx1"/>
                </a:solidFill>
              </a:rPr>
              <a:t>Determine a standardized and evidence-based definition of SSNHL. </a:t>
            </a:r>
          </a:p>
          <a:p>
            <a:pPr marL="514350" indent="-514350">
              <a:buAutoNum type="arabicPeriod"/>
            </a:pPr>
            <a:r>
              <a:rPr lang="en-US" dirty="0">
                <a:solidFill>
                  <a:schemeClr val="tx1"/>
                </a:solidFill>
              </a:rPr>
              <a:t>Determine the actual incidence of SSNHL in the United States.</a:t>
            </a:r>
          </a:p>
          <a:p>
            <a:pPr marL="514350" indent="-514350">
              <a:buAutoNum type="arabicPeriod"/>
            </a:pPr>
            <a:r>
              <a:rPr lang="en-US" dirty="0">
                <a:solidFill>
                  <a:schemeClr val="tx1"/>
                </a:solidFill>
              </a:rPr>
              <a:t>Investigate the impact of ethnicity and socioeconomic status on timeliness of diagnosis and treatment, treatment outcome, and rehabilitation </a:t>
            </a:r>
          </a:p>
          <a:p>
            <a:pPr marL="514350" indent="-514350">
              <a:buAutoNum type="arabicPeriod"/>
            </a:pPr>
            <a:r>
              <a:rPr lang="en-US" dirty="0">
                <a:solidFill>
                  <a:schemeClr val="tx1"/>
                </a:solidFill>
              </a:rPr>
              <a:t>Investigate the effectiveness of systemic corticosteroid treatment versus a placebo. The panel believes that such a clinical trial should be conducted due to the equipoise of existing data. </a:t>
            </a:r>
          </a:p>
          <a:p>
            <a:pPr marL="514350" indent="-514350">
              <a:buAutoNum type="arabicPeriod"/>
            </a:pPr>
            <a:r>
              <a:rPr lang="en-US" dirty="0">
                <a:solidFill>
                  <a:schemeClr val="tx1"/>
                </a:solidFill>
              </a:rPr>
              <a:t>Investigate the benefit of HBOT. Current evidence regarding this treatment options is equivocal. Additionally, there is a bias among US physicians and payers not to offer this therapy. Standardized treatment protocols and outcomes assessments are needed for HBOT for ISSNHL. </a:t>
            </a:r>
          </a:p>
          <a:p>
            <a:pPr marL="514350" indent="-514350">
              <a:buAutoNum type="arabicPeriod"/>
            </a:pPr>
            <a:r>
              <a:rPr lang="en-US" dirty="0">
                <a:solidFill>
                  <a:schemeClr val="tx1"/>
                </a:solidFill>
              </a:rPr>
              <a:t>Development of standardized outcome criteria to aid the comparison of clinical studies. </a:t>
            </a:r>
          </a:p>
          <a:p>
            <a:pPr marL="514350" indent="-514350">
              <a:buAutoNum type="arabicPeriod"/>
            </a:pPr>
            <a:r>
              <a:rPr lang="en-US" dirty="0">
                <a:solidFill>
                  <a:schemeClr val="tx1"/>
                </a:solidFill>
              </a:rPr>
              <a:t>The use of IT steroids, as primary and salvage therapy, needs to be further studied. Particularly, the optimal medications, dosage, concentrations, timing, and administration schedules for IT therapy need investigation. The panel believes that differing concentrations of steroid in injected solutions, ranging from 4 mg/mL to 24 mg/mL of dexamethasone, for example, contribute to the inhomogeneity of study outcomes.  </a:t>
            </a:r>
          </a:p>
          <a:p>
            <a:pPr marL="514350" indent="-514350">
              <a:buAutoNum type="arabicPeriod"/>
            </a:pPr>
            <a:r>
              <a:rPr lang="en-US" dirty="0">
                <a:solidFill>
                  <a:schemeClr val="tx1"/>
                </a:solidFill>
              </a:rPr>
              <a:t>Develop criteria to determine at what level of hearing recovery IT steroids would be offered as salvage. </a:t>
            </a:r>
          </a:p>
          <a:p>
            <a:pPr marL="514350" indent="-514350">
              <a:buAutoNum type="arabicPeriod"/>
            </a:pPr>
            <a:r>
              <a:rPr lang="en-US" dirty="0">
                <a:solidFill>
                  <a:schemeClr val="tx1"/>
                </a:solidFill>
              </a:rPr>
              <a:t>Determine the percentage of patients who gain serviceable hearing as a result of treatment. Here we emphasize the importance of WRS percentages, acknowledging that even a severe pure tone loss but with good or better word recognition ability is a good outcome. </a:t>
            </a:r>
          </a:p>
          <a:p>
            <a:pPr marL="514350" indent="-514350">
              <a:buAutoNum type="arabicPeriod"/>
            </a:pPr>
            <a:r>
              <a:rPr lang="en-US" dirty="0">
                <a:solidFill>
                  <a:schemeClr val="tx1"/>
                </a:solidFill>
              </a:rPr>
              <a:t>Investigate the use of ‘combined therapy’ (</a:t>
            </a:r>
            <a:r>
              <a:rPr lang="en-US" dirty="0" err="1">
                <a:solidFill>
                  <a:schemeClr val="tx1"/>
                </a:solidFill>
              </a:rPr>
              <a:t>ie</a:t>
            </a:r>
            <a:r>
              <a:rPr lang="en-US" dirty="0">
                <a:solidFill>
                  <a:schemeClr val="tx1"/>
                </a:solidFill>
              </a:rPr>
              <a:t>, oral and IT steroids) in patients with SSNHL. </a:t>
            </a:r>
          </a:p>
          <a:p>
            <a:pPr marL="514350" indent="-514350">
              <a:buAutoNum type="arabicPeriod"/>
            </a:pPr>
            <a:r>
              <a:rPr lang="en-US" dirty="0">
                <a:solidFill>
                  <a:schemeClr val="tx1"/>
                </a:solidFill>
              </a:rPr>
              <a:t>Develop long term follow-up protocols for patients with SSNHL.   </a:t>
            </a:r>
          </a:p>
          <a:p>
            <a:pPr marL="514350" indent="-514350">
              <a:buAutoNum type="arabicPeriod"/>
            </a:pPr>
            <a:r>
              <a:rPr lang="en-US" dirty="0">
                <a:solidFill>
                  <a:schemeClr val="tx1"/>
                </a:solidFill>
              </a:rPr>
              <a:t>Evaluate therapies with standardized definitions and treatment protocols across studies.</a:t>
            </a:r>
          </a:p>
          <a:p>
            <a:pPr marL="514350" indent="-514350">
              <a:buAutoNum type="arabicPeriod"/>
            </a:pPr>
            <a:r>
              <a:rPr lang="en-US" dirty="0">
                <a:solidFill>
                  <a:schemeClr val="tx1"/>
                </a:solidFill>
              </a:rPr>
              <a:t>Develop a protocol with stacked ABR to better detect small </a:t>
            </a:r>
            <a:r>
              <a:rPr lang="en-US" dirty="0" err="1">
                <a:solidFill>
                  <a:schemeClr val="tx1"/>
                </a:solidFill>
              </a:rPr>
              <a:t>retrocochlear</a:t>
            </a:r>
            <a:r>
              <a:rPr lang="en-US" dirty="0">
                <a:solidFill>
                  <a:schemeClr val="tx1"/>
                </a:solidFill>
              </a:rPr>
              <a:t> lesions, which is usable in the routine clinical audiologic setting.</a:t>
            </a:r>
          </a:p>
          <a:p>
            <a:pPr marL="514350" indent="-514350">
              <a:buAutoNum type="arabicPeriod"/>
            </a:pPr>
            <a:r>
              <a:rPr lang="en-US" dirty="0">
                <a:solidFill>
                  <a:schemeClr val="tx1"/>
                </a:solidFill>
              </a:rPr>
              <a:t>Investigate the effectiveness of targeted laboratory assessment in determining the etiology of SSNHL.</a:t>
            </a:r>
          </a:p>
          <a:p>
            <a:pPr marL="514350" indent="-514350">
              <a:buAutoNum type="arabicPeriod"/>
            </a:pPr>
            <a:r>
              <a:rPr lang="en-US" dirty="0">
                <a:solidFill>
                  <a:schemeClr val="tx1"/>
                </a:solidFill>
              </a:rPr>
              <a:t>Investigate Association of SHL with other risk factors, such as stroke and coagulopathies. </a:t>
            </a:r>
          </a:p>
          <a:p>
            <a:pPr marL="514350" indent="-514350">
              <a:buAutoNum type="arabicPeriod"/>
            </a:pPr>
            <a:r>
              <a:rPr lang="en-US" dirty="0">
                <a:solidFill>
                  <a:schemeClr val="tx1"/>
                </a:solidFill>
              </a:rPr>
              <a:t>Investigate new agents for the treatment of SSNHL. </a:t>
            </a:r>
          </a:p>
          <a:p>
            <a:pPr marL="0" indent="0">
              <a:buNone/>
            </a:pPr>
            <a:endParaRPr lang="en-US" dirty="0">
              <a:solidFill>
                <a:schemeClr val="tx1"/>
              </a:solidFill>
            </a:endParaRPr>
          </a:p>
        </p:txBody>
      </p:sp>
    </p:spTree>
    <p:extLst>
      <p:ext uri="{BB962C8B-B14F-4D97-AF65-F5344CB8AC3E}">
        <p14:creationId xmlns:p14="http://schemas.microsoft.com/office/powerpoint/2010/main" val="622681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915C-3317-4A25-8620-AF750BB05E46}"/>
              </a:ext>
            </a:extLst>
          </p:cNvPr>
          <p:cNvSpPr>
            <a:spLocks noGrp="1"/>
          </p:cNvSpPr>
          <p:nvPr>
            <p:ph type="title"/>
          </p:nvPr>
        </p:nvSpPr>
        <p:spPr>
          <a:xfrm>
            <a:off x="133165" y="365125"/>
            <a:ext cx="12058835" cy="1325563"/>
          </a:xfrm>
        </p:spPr>
        <p:txBody>
          <a:bodyPr>
            <a:normAutofit/>
          </a:bodyPr>
          <a:lstStyle/>
          <a:p>
            <a:r>
              <a:rPr lang="en-US" sz="3950" dirty="0"/>
              <a:t>The AAO-HNSF Maureen </a:t>
            </a:r>
            <a:r>
              <a:rPr lang="en-US" sz="3950" dirty="0" err="1"/>
              <a:t>Hannley</a:t>
            </a:r>
            <a:r>
              <a:rPr lang="en-US" sz="3950" dirty="0"/>
              <a:t> Research Grant</a:t>
            </a:r>
          </a:p>
        </p:txBody>
      </p:sp>
      <p:sp>
        <p:nvSpPr>
          <p:cNvPr id="3" name="Content Placeholder 2">
            <a:extLst>
              <a:ext uri="{FF2B5EF4-FFF2-40B4-BE49-F238E27FC236}">
                <a16:creationId xmlns:a16="http://schemas.microsoft.com/office/drawing/2014/main" id="{686D6C81-4C2E-4691-854E-A2C30BD68A53}"/>
              </a:ext>
            </a:extLst>
          </p:cNvPr>
          <p:cNvSpPr>
            <a:spLocks noGrp="1"/>
          </p:cNvSpPr>
          <p:nvPr>
            <p:ph idx="1"/>
          </p:nvPr>
        </p:nvSpPr>
        <p:spPr>
          <a:xfrm>
            <a:off x="838200" y="1450695"/>
            <a:ext cx="10515600" cy="3956610"/>
          </a:xfrm>
        </p:spPr>
        <p:txBody>
          <a:bodyPr>
            <a:normAutofit lnSpcReduction="10000"/>
          </a:bodyPr>
          <a:lstStyle/>
          <a:p>
            <a:r>
              <a:rPr lang="en-US" dirty="0"/>
              <a:t>Mechanism of the CORE Grants Program</a:t>
            </a:r>
          </a:p>
          <a:p>
            <a:r>
              <a:rPr lang="en-US" dirty="0"/>
              <a:t>$50,000 over one year</a:t>
            </a:r>
          </a:p>
          <a:p>
            <a:r>
              <a:rPr lang="en-US" dirty="0"/>
              <a:t>Purpose: </a:t>
            </a:r>
          </a:p>
          <a:p>
            <a:pPr lvl="1"/>
            <a:r>
              <a:rPr lang="en-US" dirty="0"/>
              <a:t>Designed to fill “research gaps” identified by the AAO-HNSF clinical practice guideline panels. </a:t>
            </a:r>
          </a:p>
          <a:p>
            <a:pPr lvl="1"/>
            <a:r>
              <a:rPr lang="en-US" dirty="0"/>
              <a:t>Support the career development of investigators who have made a commitment to focus their research endeavors on patient-oriented research. </a:t>
            </a:r>
          </a:p>
          <a:p>
            <a:r>
              <a:rPr lang="en-US" dirty="0"/>
              <a:t>If you are interested in applying for an AAO-HNSF Maureen </a:t>
            </a:r>
            <a:r>
              <a:rPr lang="en-US" dirty="0" err="1"/>
              <a:t>Hannley</a:t>
            </a:r>
            <a:r>
              <a:rPr lang="en-US" dirty="0"/>
              <a:t> Research Grant, check out the </a:t>
            </a:r>
            <a:r>
              <a:rPr lang="en-US" dirty="0">
                <a:hlinkClick r:id="rId2"/>
              </a:rPr>
              <a:t>CORE Grants webpage</a:t>
            </a:r>
            <a:endParaRPr lang="en-US" dirty="0"/>
          </a:p>
        </p:txBody>
      </p:sp>
    </p:spTree>
    <p:extLst>
      <p:ext uri="{BB962C8B-B14F-4D97-AF65-F5344CB8AC3E}">
        <p14:creationId xmlns:p14="http://schemas.microsoft.com/office/powerpoint/2010/main" val="478047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F30C-62D8-4F30-9E0C-BD1C3DE534CB}"/>
              </a:ext>
            </a:extLst>
          </p:cNvPr>
          <p:cNvSpPr>
            <a:spLocks noGrp="1"/>
          </p:cNvSpPr>
          <p:nvPr>
            <p:ph type="title"/>
          </p:nvPr>
        </p:nvSpPr>
        <p:spPr>
          <a:xfrm>
            <a:off x="955430" y="2140316"/>
            <a:ext cx="10515600" cy="1325563"/>
          </a:xfrm>
        </p:spPr>
        <p:txBody>
          <a:bodyPr/>
          <a:lstStyle/>
          <a:p>
            <a:pPr algn="ctr"/>
            <a:r>
              <a:rPr lang="en-US" dirty="0"/>
              <a:t>All CPG Resources Available at </a:t>
            </a:r>
            <a:r>
              <a:rPr lang="en-US" dirty="0">
                <a:hlinkClick r:id="rId3"/>
              </a:rPr>
              <a:t>www.entnet.org/SHLCPG</a:t>
            </a:r>
            <a:r>
              <a:rPr lang="en-US" dirty="0"/>
              <a:t> </a:t>
            </a:r>
          </a:p>
        </p:txBody>
      </p:sp>
    </p:spTree>
    <p:extLst>
      <p:ext uri="{BB962C8B-B14F-4D97-AF65-F5344CB8AC3E}">
        <p14:creationId xmlns:p14="http://schemas.microsoft.com/office/powerpoint/2010/main" val="1169133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8D683-7C4E-4047-88FC-006FA28147A1}"/>
              </a:ext>
            </a:extLst>
          </p:cNvPr>
          <p:cNvSpPr>
            <a:spLocks noGrp="1"/>
          </p:cNvSpPr>
          <p:nvPr>
            <p:ph type="ctrTitle"/>
          </p:nvPr>
        </p:nvSpPr>
        <p:spPr>
          <a:xfrm>
            <a:off x="4153710" y="3456620"/>
            <a:ext cx="3884579" cy="1537249"/>
          </a:xfrm>
        </p:spPr>
        <p:txBody>
          <a:bodyPr>
            <a:normAutofit fontScale="90000"/>
          </a:bodyPr>
          <a:lstStyle/>
          <a:p>
            <a:br>
              <a:rPr lang="en-US" sz="7200">
                <a:solidFill>
                  <a:schemeClr val="bg2">
                    <a:lumMod val="10000"/>
                  </a:schemeClr>
                </a:solidFill>
              </a:rPr>
            </a:br>
            <a:br>
              <a:rPr lang="en-US" sz="7200">
                <a:solidFill>
                  <a:schemeClr val="bg2">
                    <a:lumMod val="10000"/>
                  </a:schemeClr>
                </a:solidFill>
              </a:rPr>
            </a:br>
            <a:br>
              <a:rPr lang="en-US" sz="7200">
                <a:solidFill>
                  <a:schemeClr val="bg2">
                    <a:lumMod val="10000"/>
                  </a:schemeClr>
                </a:solidFill>
              </a:rPr>
            </a:br>
            <a:br>
              <a:rPr lang="en-US" sz="4000">
                <a:solidFill>
                  <a:schemeClr val="accent6">
                    <a:lumMod val="75000"/>
                  </a:schemeClr>
                </a:solidFill>
              </a:rPr>
            </a:br>
            <a:br>
              <a:rPr lang="en-US" sz="4000">
                <a:solidFill>
                  <a:schemeClr val="bg2">
                    <a:lumMod val="10000"/>
                  </a:schemeClr>
                </a:solidFill>
              </a:rPr>
            </a:br>
            <a:r>
              <a:rPr lang="en-US" sz="4900" b="0">
                <a:solidFill>
                  <a:schemeClr val="tx2"/>
                </a:solidFill>
              </a:rPr>
              <a:t>QUESTIONS?</a:t>
            </a:r>
            <a:br>
              <a:rPr lang="en-US" sz="7200">
                <a:solidFill>
                  <a:schemeClr val="bg2">
                    <a:lumMod val="10000"/>
                  </a:schemeClr>
                </a:solidFill>
              </a:rPr>
            </a:br>
            <a:endParaRPr lang="en-US"/>
          </a:p>
        </p:txBody>
      </p:sp>
      <p:sp>
        <p:nvSpPr>
          <p:cNvPr id="2" name="TextBox 1">
            <a:extLst>
              <a:ext uri="{FF2B5EF4-FFF2-40B4-BE49-F238E27FC236}">
                <a16:creationId xmlns:a16="http://schemas.microsoft.com/office/drawing/2014/main" id="{4A28373F-32DD-4DCF-8AA5-AFCD50628D86}"/>
              </a:ext>
            </a:extLst>
          </p:cNvPr>
          <p:cNvSpPr txBox="1"/>
          <p:nvPr/>
        </p:nvSpPr>
        <p:spPr>
          <a:xfrm>
            <a:off x="2649166" y="646733"/>
            <a:ext cx="7062281" cy="1754326"/>
          </a:xfrm>
          <a:prstGeom prst="rect">
            <a:avLst/>
          </a:prstGeom>
          <a:noFill/>
        </p:spPr>
        <p:txBody>
          <a:bodyPr wrap="square" rtlCol="0">
            <a:spAutoFit/>
          </a:bodyPr>
          <a:lstStyle/>
          <a:p>
            <a:pPr algn="ctr"/>
            <a:r>
              <a:rPr lang="en-US" sz="5400" b="1">
                <a:solidFill>
                  <a:schemeClr val="accent3"/>
                </a:solidFill>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11179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62C8-A97D-438E-9A57-3E0C7ACC479F}"/>
              </a:ext>
            </a:extLst>
          </p:cNvPr>
          <p:cNvSpPr>
            <a:spLocks noGrp="1"/>
          </p:cNvSpPr>
          <p:nvPr>
            <p:ph type="title"/>
          </p:nvPr>
        </p:nvSpPr>
        <p:spPr/>
        <p:txBody>
          <a:bodyPr/>
          <a:lstStyle/>
          <a:p>
            <a:r>
              <a:rPr lang="en-US"/>
              <a:t>Clinical Practice Guidelines (CPG) Goals</a:t>
            </a:r>
          </a:p>
        </p:txBody>
      </p:sp>
      <p:sp>
        <p:nvSpPr>
          <p:cNvPr id="3" name="Content Placeholder 2">
            <a:extLst>
              <a:ext uri="{FF2B5EF4-FFF2-40B4-BE49-F238E27FC236}">
                <a16:creationId xmlns:a16="http://schemas.microsoft.com/office/drawing/2014/main" id="{0B90F10A-EDE4-44EB-AA2E-05DC25D1BC53}"/>
              </a:ext>
            </a:extLst>
          </p:cNvPr>
          <p:cNvSpPr>
            <a:spLocks noGrp="1"/>
          </p:cNvSpPr>
          <p:nvPr>
            <p:ph idx="1"/>
          </p:nvPr>
        </p:nvSpPr>
        <p:spPr/>
        <p:txBody>
          <a:bodyPr/>
          <a:lstStyle/>
          <a:p>
            <a:r>
              <a:rPr lang="en-US"/>
              <a:t>Focus on quality improvement opportunities</a:t>
            </a:r>
          </a:p>
          <a:p>
            <a:r>
              <a:rPr lang="en-US"/>
              <a:t>Define actionable recommendations for clinicians regardless of discipline to improve care</a:t>
            </a:r>
          </a:p>
          <a:p>
            <a:r>
              <a:rPr lang="en-US"/>
              <a:t>The guideline is not intended to be comprehensive</a:t>
            </a:r>
          </a:p>
          <a:p>
            <a:r>
              <a:rPr lang="en-US"/>
              <a:t>The guideline is not intended to limit or restrict care provided by clinicians to individual patients </a:t>
            </a:r>
          </a:p>
          <a:p>
            <a:pPr marL="0" indent="0">
              <a:buNone/>
            </a:pPr>
            <a:endParaRPr lang="en-US"/>
          </a:p>
        </p:txBody>
      </p:sp>
      <p:pic>
        <p:nvPicPr>
          <p:cNvPr id="4" name="Picture 2">
            <a:extLst>
              <a:ext uri="{FF2B5EF4-FFF2-40B4-BE49-F238E27FC236}">
                <a16:creationId xmlns:a16="http://schemas.microsoft.com/office/drawing/2014/main" id="{4531A5F2-2DDB-4018-9B5F-4686D2614D01}"/>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1630" b="25482"/>
          <a:stretch/>
        </p:blipFill>
        <p:spPr bwMode="auto">
          <a:xfrm>
            <a:off x="3386280" y="4666394"/>
            <a:ext cx="4762500" cy="1687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53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a:xfrm>
            <a:off x="838200" y="99167"/>
            <a:ext cx="10515600" cy="978519"/>
          </a:xfrm>
        </p:spPr>
        <p:txBody>
          <a:bodyPr/>
          <a:lstStyle/>
          <a:p>
            <a:pPr algn="ctr"/>
            <a:r>
              <a:rPr lang="en-US"/>
              <a:t>What is Sudden Hearing Loss (SHL)?</a:t>
            </a:r>
          </a:p>
        </p:txBody>
      </p:sp>
      <p:pic>
        <p:nvPicPr>
          <p:cNvPr id="4" name="Content Placeholder 3">
            <a:extLst>
              <a:ext uri="{FF2B5EF4-FFF2-40B4-BE49-F238E27FC236}">
                <a16:creationId xmlns:a16="http://schemas.microsoft.com/office/drawing/2014/main" id="{B4C5717F-CFC4-4278-92F9-1951158BD043}"/>
              </a:ext>
            </a:extLst>
          </p:cNvPr>
          <p:cNvPicPr>
            <a:picLocks noGrp="1" noChangeAspect="1"/>
          </p:cNvPicPr>
          <p:nvPr>
            <p:ph idx="1"/>
          </p:nvPr>
        </p:nvPicPr>
        <p:blipFill>
          <a:blip r:embed="rId2"/>
          <a:stretch>
            <a:fillRect/>
          </a:stretch>
        </p:blipFill>
        <p:spPr>
          <a:xfrm>
            <a:off x="497827" y="1613238"/>
            <a:ext cx="2819400" cy="1619250"/>
          </a:xfrm>
          <a:prstGeom prst="rect">
            <a:avLst/>
          </a:prstGeom>
        </p:spPr>
      </p:pic>
      <p:sp>
        <p:nvSpPr>
          <p:cNvPr id="5" name="Rectangle 4">
            <a:extLst>
              <a:ext uri="{FF2B5EF4-FFF2-40B4-BE49-F238E27FC236}">
                <a16:creationId xmlns:a16="http://schemas.microsoft.com/office/drawing/2014/main" id="{7125D20F-DBBF-4BFC-9F36-E83FFCAFCAA6}"/>
              </a:ext>
            </a:extLst>
          </p:cNvPr>
          <p:cNvSpPr/>
          <p:nvPr/>
        </p:nvSpPr>
        <p:spPr>
          <a:xfrm>
            <a:off x="3625525" y="1044070"/>
            <a:ext cx="8217354" cy="5170646"/>
          </a:xfrm>
          <a:prstGeom prst="rect">
            <a:avLst/>
          </a:prstGeom>
        </p:spPr>
        <p:txBody>
          <a:bodyPr wrap="square">
            <a:spAutoFit/>
          </a:bodyPr>
          <a:lstStyle/>
          <a:p>
            <a:r>
              <a:rPr lang="en-US" sz="2200">
                <a:solidFill>
                  <a:schemeClr val="tx2"/>
                </a:solidFill>
                <a:latin typeface="Arial" panose="020B0604020202020204" pitchFamily="34" charset="0"/>
                <a:ea typeface="Times New Roman" panose="02020603050405020304" pitchFamily="18" charset="0"/>
                <a:cs typeface="Arial" panose="020B0604020202020204" pitchFamily="34" charset="0"/>
              </a:rPr>
              <a:t>SHL definition: </a:t>
            </a:r>
          </a:p>
          <a:p>
            <a:r>
              <a:rPr lang="en-US" sz="2200">
                <a:solidFill>
                  <a:schemeClr val="tx2"/>
                </a:solidFill>
                <a:latin typeface="Arial" panose="020B0604020202020204" pitchFamily="34" charset="0"/>
                <a:ea typeface="Times New Roman" panose="02020603050405020304" pitchFamily="18" charset="0"/>
                <a:cs typeface="Arial" panose="020B0604020202020204" pitchFamily="34" charset="0"/>
              </a:rPr>
              <a:t>Rapid-onset subjective sensation of hearing impairment in one or both ears. </a:t>
            </a:r>
          </a:p>
          <a:p>
            <a:r>
              <a:rPr lang="en-US" sz="2200">
                <a:solidFill>
                  <a:schemeClr val="tx2"/>
                </a:solidFill>
                <a:latin typeface="Arial" panose="020B0604020202020204" pitchFamily="34" charset="0"/>
                <a:ea typeface="Times New Roman" panose="02020603050405020304" pitchFamily="18" charset="0"/>
                <a:cs typeface="Arial" panose="020B0604020202020204" pitchFamily="34" charset="0"/>
              </a:rPr>
              <a:t>The hearing loss in SHL may be conductive (CHL), sensorineural (SNHL), or mixed (MHL). </a:t>
            </a:r>
          </a:p>
          <a:p>
            <a:endParaRPr lang="en-US" sz="2200">
              <a:solidFill>
                <a:schemeClr val="tx2"/>
              </a:solidFill>
              <a:latin typeface="Arial" panose="020B0604020202020204" pitchFamily="34" charset="0"/>
              <a:cs typeface="Arial" panose="020B0604020202020204" pitchFamily="34" charset="0"/>
            </a:endParaRPr>
          </a:p>
          <a:p>
            <a:r>
              <a:rPr lang="en-US" sz="2200">
                <a:solidFill>
                  <a:schemeClr val="tx2"/>
                </a:solidFill>
                <a:latin typeface="Arial" panose="020B0604020202020204" pitchFamily="34" charset="0"/>
                <a:cs typeface="Arial" panose="020B0604020202020204" pitchFamily="34" charset="0"/>
              </a:rPr>
              <a:t>This CPG Update is limited to SSNHL, defined as:</a:t>
            </a:r>
          </a:p>
          <a:p>
            <a:r>
              <a:rPr lang="en-US" sz="2200">
                <a:solidFill>
                  <a:schemeClr val="tx2"/>
                </a:solidFill>
                <a:latin typeface="Arial" panose="020B0604020202020204" pitchFamily="34" charset="0"/>
                <a:cs typeface="Arial" panose="020B0604020202020204" pitchFamily="34" charset="0"/>
              </a:rPr>
              <a:t>A subset of SHL that is </a:t>
            </a:r>
          </a:p>
          <a:p>
            <a:r>
              <a:rPr lang="en-US" sz="2200">
                <a:solidFill>
                  <a:schemeClr val="tx2"/>
                </a:solidFill>
                <a:latin typeface="Arial" panose="020B0604020202020204" pitchFamily="34" charset="0"/>
                <a:cs typeface="Arial" panose="020B0604020202020204" pitchFamily="34" charset="0"/>
              </a:rPr>
              <a:t>	a) sensorineural in nature, </a:t>
            </a:r>
          </a:p>
          <a:p>
            <a:r>
              <a:rPr lang="en-US" sz="2200">
                <a:solidFill>
                  <a:schemeClr val="tx2"/>
                </a:solidFill>
                <a:latin typeface="Arial" panose="020B0604020202020204" pitchFamily="34" charset="0"/>
                <a:cs typeface="Arial" panose="020B0604020202020204" pitchFamily="34" charset="0"/>
              </a:rPr>
              <a:t>	b) occurs within a 72-hour window and</a:t>
            </a:r>
          </a:p>
          <a:p>
            <a:r>
              <a:rPr lang="en-US" sz="2200">
                <a:solidFill>
                  <a:schemeClr val="tx2"/>
                </a:solidFill>
                <a:latin typeface="Arial" panose="020B0604020202020204" pitchFamily="34" charset="0"/>
                <a:cs typeface="Arial" panose="020B0604020202020204" pitchFamily="34" charset="0"/>
              </a:rPr>
              <a:t>	c) consists of a decrease in hearing of </a:t>
            </a:r>
            <a:r>
              <a:rPr lang="en-US" sz="2200" u="sng">
                <a:solidFill>
                  <a:schemeClr val="tx2"/>
                </a:solidFill>
                <a:latin typeface="Arial" panose="020B0604020202020204" pitchFamily="34" charset="0"/>
                <a:cs typeface="Arial" panose="020B0604020202020204" pitchFamily="34" charset="0"/>
              </a:rPr>
              <a:t>&gt;</a:t>
            </a:r>
            <a:r>
              <a:rPr lang="en-US" sz="2200">
                <a:solidFill>
                  <a:schemeClr val="tx2"/>
                </a:solidFill>
                <a:latin typeface="Arial" panose="020B0604020202020204" pitchFamily="34" charset="0"/>
                <a:cs typeface="Arial" panose="020B0604020202020204" pitchFamily="34" charset="0"/>
              </a:rPr>
              <a:t>30 dB 	affecting at least three consecutive frequencies</a:t>
            </a:r>
          </a:p>
          <a:p>
            <a:endParaRPr lang="en-US" sz="2200">
              <a:solidFill>
                <a:schemeClr val="tx2"/>
              </a:solidFill>
              <a:latin typeface="Arial" panose="020B0604020202020204" pitchFamily="34" charset="0"/>
              <a:cs typeface="Arial" panose="020B0604020202020204" pitchFamily="34" charset="0"/>
            </a:endParaRPr>
          </a:p>
          <a:p>
            <a:r>
              <a:rPr lang="en-US" sz="2200">
                <a:solidFill>
                  <a:schemeClr val="tx2"/>
                </a:solidFill>
                <a:latin typeface="Arial" panose="020B0604020202020204" pitchFamily="34" charset="0"/>
                <a:cs typeface="Arial" panose="020B0604020202020204" pitchFamily="34" charset="0"/>
              </a:rPr>
              <a:t>Idiopathic SSNHL – ISSNHL - defined as:</a:t>
            </a:r>
          </a:p>
          <a:p>
            <a:r>
              <a:rPr lang="en-US" sz="2200">
                <a:solidFill>
                  <a:schemeClr val="tx2"/>
                </a:solidFill>
                <a:latin typeface="Arial" panose="020B0604020202020204" pitchFamily="34" charset="0"/>
                <a:cs typeface="Arial" panose="020B0604020202020204" pitchFamily="34" charset="0"/>
              </a:rPr>
              <a:t>SSNHL with no identifiable cause despite adequate investigation</a:t>
            </a:r>
          </a:p>
        </p:txBody>
      </p:sp>
      <p:pic>
        <p:nvPicPr>
          <p:cNvPr id="3" name="Picture 2">
            <a:extLst>
              <a:ext uri="{FF2B5EF4-FFF2-40B4-BE49-F238E27FC236}">
                <a16:creationId xmlns:a16="http://schemas.microsoft.com/office/drawing/2014/main" id="{3333EDF5-B305-44A1-A41C-126F3A650084}"/>
              </a:ext>
            </a:extLst>
          </p:cNvPr>
          <p:cNvPicPr>
            <a:picLocks noChangeAspect="1"/>
          </p:cNvPicPr>
          <p:nvPr/>
        </p:nvPicPr>
        <p:blipFill>
          <a:blip r:embed="rId3"/>
          <a:stretch>
            <a:fillRect/>
          </a:stretch>
        </p:blipFill>
        <p:spPr>
          <a:xfrm>
            <a:off x="497826" y="3316026"/>
            <a:ext cx="2793667" cy="1853133"/>
          </a:xfrm>
          <a:prstGeom prst="rect">
            <a:avLst/>
          </a:prstGeom>
          <a:ln>
            <a:solidFill>
              <a:schemeClr val="accent1"/>
            </a:solidFill>
          </a:ln>
        </p:spPr>
      </p:pic>
    </p:spTree>
    <p:extLst>
      <p:ext uri="{BB962C8B-B14F-4D97-AF65-F5344CB8AC3E}">
        <p14:creationId xmlns:p14="http://schemas.microsoft.com/office/powerpoint/2010/main" val="380035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08B807E-1E38-48EA-B2AF-4F91D9DD4AF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9601200" y="4393411"/>
            <a:ext cx="1905000" cy="1909031"/>
          </a:xfrm>
          <a:prstGeom prst="rect">
            <a:avLst/>
          </a:prstGeom>
        </p:spPr>
      </p:pic>
      <p:sp>
        <p:nvSpPr>
          <p:cNvPr id="3" name="TextBox 2">
            <a:extLst>
              <a:ext uri="{FF2B5EF4-FFF2-40B4-BE49-F238E27FC236}">
                <a16:creationId xmlns:a16="http://schemas.microsoft.com/office/drawing/2014/main" id="{592A7D7C-0A21-49EB-AC75-0394A3F0EDE9}"/>
              </a:ext>
            </a:extLst>
          </p:cNvPr>
          <p:cNvSpPr txBox="1"/>
          <p:nvPr/>
        </p:nvSpPr>
        <p:spPr>
          <a:xfrm>
            <a:off x="1001752" y="232392"/>
            <a:ext cx="10984089" cy="646331"/>
          </a:xfrm>
          <a:prstGeom prst="rect">
            <a:avLst/>
          </a:prstGeom>
          <a:noFill/>
        </p:spPr>
        <p:txBody>
          <a:bodyPr wrap="square" rtlCol="0">
            <a:spAutoFit/>
          </a:bodyPr>
          <a:lstStyle/>
          <a:p>
            <a:r>
              <a:rPr lang="en-US" sz="3600" b="1" dirty="0">
                <a:solidFill>
                  <a:schemeClr val="accent3"/>
                </a:solidFill>
                <a:latin typeface="Arial" panose="020B0604020202020204" pitchFamily="34" charset="0"/>
                <a:cs typeface="Arial" panose="020B0604020202020204" pitchFamily="34" charset="0"/>
              </a:rPr>
              <a:t>Burden of Sudden Hearing Loss </a:t>
            </a:r>
            <a:endParaRPr lang="en-US" sz="3600" b="1" i="1"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0C355D8-A277-48CD-8106-6BD396B6BD4B}"/>
              </a:ext>
            </a:extLst>
          </p:cNvPr>
          <p:cNvSpPr txBox="1"/>
          <p:nvPr/>
        </p:nvSpPr>
        <p:spPr>
          <a:xfrm>
            <a:off x="508000" y="880675"/>
            <a:ext cx="10806290" cy="5170646"/>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1600">
                <a:solidFill>
                  <a:schemeClr val="tx2"/>
                </a:solidFill>
                <a:latin typeface="Arial" panose="020B0604020202020204" pitchFamily="34" charset="0"/>
                <a:cs typeface="Arial" panose="020B0604020202020204" pitchFamily="34" charset="0"/>
              </a:rPr>
              <a:t>The incidence of SSNHL in the U.S. is 5 to 27 per 100,000 people annually</a:t>
            </a:r>
          </a:p>
          <a:p>
            <a:pPr marL="742950" lvl="1" indent="-285750">
              <a:lnSpc>
                <a:spcPct val="150000"/>
              </a:lnSpc>
              <a:buFont typeface="Courier New" panose="02070309020205020404" pitchFamily="49" charset="0"/>
              <a:buChar char="o"/>
            </a:pPr>
            <a:r>
              <a:rPr lang="en-US" sz="1600">
                <a:solidFill>
                  <a:schemeClr val="tx2"/>
                </a:solidFill>
                <a:latin typeface="Arial" panose="020B0604020202020204" pitchFamily="34" charset="0"/>
                <a:cs typeface="Arial" panose="020B0604020202020204" pitchFamily="34" charset="0"/>
              </a:rPr>
              <a:t>Some estimates range as high as 160 per 100,000.</a:t>
            </a:r>
          </a:p>
          <a:p>
            <a:pPr marL="742950" lvl="1" indent="-285750">
              <a:lnSpc>
                <a:spcPct val="150000"/>
              </a:lnSpc>
              <a:buFont typeface="Courier New" panose="02070309020205020404" pitchFamily="49" charset="0"/>
              <a:buChar char="o"/>
            </a:pPr>
            <a:r>
              <a:rPr lang="en-US" sz="1600">
                <a:solidFill>
                  <a:schemeClr val="tx2"/>
                </a:solidFill>
                <a:latin typeface="Arial" panose="020B0604020202020204" pitchFamily="34" charset="0"/>
                <a:cs typeface="Arial" panose="020B0604020202020204" pitchFamily="34" charset="0"/>
              </a:rPr>
              <a:t>The US data may be underestimated: </a:t>
            </a:r>
          </a:p>
          <a:p>
            <a:pPr marL="1200150" lvl="2" indent="-285750">
              <a:lnSpc>
                <a:spcPct val="150000"/>
              </a:lnSpc>
              <a:buFont typeface="Wingdings" panose="05000000000000000000" pitchFamily="2" charset="2"/>
              <a:buChar char="§"/>
            </a:pPr>
            <a:r>
              <a:rPr lang="en-US" sz="1600">
                <a:solidFill>
                  <a:schemeClr val="tx2"/>
                </a:solidFill>
                <a:latin typeface="Arial" panose="020B0604020202020204" pitchFamily="34" charset="0"/>
                <a:cs typeface="Arial" panose="020B0604020202020204" pitchFamily="34" charset="0"/>
              </a:rPr>
              <a:t>Individuals who experience mild SHL and/or quick, spontaneous resolution may not seek medical care. </a:t>
            </a:r>
          </a:p>
          <a:p>
            <a:pPr marL="285750" lvl="0" indent="-285750">
              <a:lnSpc>
                <a:spcPct val="150000"/>
              </a:lnSpc>
              <a:buFont typeface="Arial" panose="020B0604020202020204" pitchFamily="34" charset="0"/>
              <a:buChar char="•"/>
            </a:pPr>
            <a:r>
              <a:rPr lang="en-US" sz="1600">
                <a:solidFill>
                  <a:schemeClr val="tx2"/>
                </a:solidFill>
                <a:latin typeface="Arial" panose="020B0604020202020204" pitchFamily="34" charset="0"/>
                <a:cs typeface="Arial" panose="020B0604020202020204" pitchFamily="34" charset="0"/>
              </a:rPr>
              <a:t>Most patients with SHL begin their medical journey at an emergency room, walk-in/urgent care clinic, or at their primary care physician’s office.</a:t>
            </a:r>
          </a:p>
          <a:p>
            <a:pPr marL="742950" lvl="1" indent="-285750">
              <a:lnSpc>
                <a:spcPct val="150000"/>
              </a:lnSpc>
              <a:buFont typeface="Courier New" panose="02070309020205020404" pitchFamily="49" charset="0"/>
              <a:buChar char="o"/>
            </a:pPr>
            <a:r>
              <a:rPr lang="en-US" sz="1600">
                <a:solidFill>
                  <a:schemeClr val="tx2"/>
                </a:solidFill>
                <a:latin typeface="Arial" panose="020B0604020202020204" pitchFamily="34" charset="0"/>
                <a:cs typeface="Arial" panose="020B0604020202020204" pitchFamily="34" charset="0"/>
              </a:rPr>
              <a:t>Conservatively, this represents between 15,000 to 60,000 patients seen in urgent, emergency, or primary care for this problem annually. </a:t>
            </a:r>
          </a:p>
          <a:p>
            <a:pPr marL="285750" lvl="0" indent="-285750">
              <a:lnSpc>
                <a:spcPct val="150000"/>
              </a:lnSpc>
              <a:buFont typeface="Arial" panose="020B0604020202020204" pitchFamily="34" charset="0"/>
              <a:buChar char="•"/>
            </a:pPr>
            <a:r>
              <a:rPr lang="en-US" sz="1600">
                <a:solidFill>
                  <a:schemeClr val="tx2"/>
                </a:solidFill>
                <a:latin typeface="Arial" panose="020B0604020202020204" pitchFamily="34" charset="0"/>
                <a:cs typeface="Arial" panose="020B0604020202020204" pitchFamily="34" charset="0"/>
              </a:rPr>
              <a:t>Patients with sudden unilateral hearing loss have immediate difficulty with both conversation on the involved side, and overall hearing in noisy environments.</a:t>
            </a:r>
          </a:p>
          <a:p>
            <a:pPr marL="285750" lvl="0" indent="-285750">
              <a:lnSpc>
                <a:spcPct val="150000"/>
              </a:lnSpc>
              <a:buFont typeface="Arial" panose="020B0604020202020204" pitchFamily="34" charset="0"/>
              <a:buChar char="•"/>
            </a:pPr>
            <a:r>
              <a:rPr lang="en-US" sz="1600">
                <a:solidFill>
                  <a:schemeClr val="tx2"/>
                </a:solidFill>
                <a:latin typeface="Arial" panose="020B0604020202020204" pitchFamily="34" charset="0"/>
                <a:cs typeface="Arial" panose="020B0604020202020204" pitchFamily="34" charset="0"/>
              </a:rPr>
              <a:t>In SSNHL, hearing asymmetry often results in the inability to localize sound</a:t>
            </a:r>
          </a:p>
          <a:p>
            <a:pPr marL="742950" lvl="1" indent="-285750">
              <a:lnSpc>
                <a:spcPct val="150000"/>
              </a:lnSpc>
              <a:buFont typeface="Courier New" panose="02070309020205020404" pitchFamily="49" charset="0"/>
              <a:buChar char="o"/>
            </a:pPr>
            <a:r>
              <a:rPr lang="en-US" sz="1600">
                <a:solidFill>
                  <a:schemeClr val="tx2"/>
                </a:solidFill>
                <a:latin typeface="Arial" panose="020B0604020202020204" pitchFamily="34" charset="0"/>
                <a:cs typeface="Arial" panose="020B0604020202020204" pitchFamily="34" charset="0"/>
              </a:rPr>
              <a:t>Frustrating and disorienting to the listener</a:t>
            </a:r>
          </a:p>
          <a:p>
            <a:pPr marL="742950" lvl="1" indent="-285750">
              <a:lnSpc>
                <a:spcPct val="150000"/>
              </a:lnSpc>
              <a:buFont typeface="Courier New" panose="02070309020205020404" pitchFamily="49" charset="0"/>
              <a:buChar char="o"/>
            </a:pPr>
            <a:r>
              <a:rPr lang="en-US" sz="1600">
                <a:solidFill>
                  <a:schemeClr val="tx2"/>
                </a:solidFill>
                <a:latin typeface="Arial" panose="020B0604020202020204" pitchFamily="34" charset="0"/>
                <a:cs typeface="Arial" panose="020B0604020202020204" pitchFamily="34" charset="0"/>
              </a:rPr>
              <a:t>May pose safety concerns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75651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C00C-917E-45F2-823C-3A86CCA6F03A}"/>
              </a:ext>
            </a:extLst>
          </p:cNvPr>
          <p:cNvSpPr>
            <a:spLocks noGrp="1"/>
          </p:cNvSpPr>
          <p:nvPr>
            <p:ph type="title"/>
          </p:nvPr>
        </p:nvSpPr>
        <p:spPr>
          <a:xfrm>
            <a:off x="322635" y="170573"/>
            <a:ext cx="9813586" cy="860560"/>
          </a:xfrm>
        </p:spPr>
        <p:txBody>
          <a:bodyPr>
            <a:normAutofit/>
          </a:bodyPr>
          <a:lstStyle/>
          <a:p>
            <a:pPr algn="ctr"/>
            <a:r>
              <a:rPr lang="en-US"/>
              <a:t>Purpose &amp; Target Audience</a:t>
            </a:r>
          </a:p>
        </p:txBody>
      </p:sp>
      <p:sp>
        <p:nvSpPr>
          <p:cNvPr id="7" name="Content Placeholder 6">
            <a:extLst>
              <a:ext uri="{FF2B5EF4-FFF2-40B4-BE49-F238E27FC236}">
                <a16:creationId xmlns:a16="http://schemas.microsoft.com/office/drawing/2014/main" id="{54FC03A6-FC33-4196-AE6D-2AB03689B58E}"/>
              </a:ext>
            </a:extLst>
          </p:cNvPr>
          <p:cNvSpPr>
            <a:spLocks noGrp="1"/>
          </p:cNvSpPr>
          <p:nvPr>
            <p:ph idx="1"/>
          </p:nvPr>
        </p:nvSpPr>
        <p:spPr>
          <a:xfrm>
            <a:off x="838200" y="1260078"/>
            <a:ext cx="10515600" cy="3929281"/>
          </a:xfrm>
          <a:prstGeom prst="rect">
            <a:avLst/>
          </a:prstGeom>
        </p:spPr>
        <p:txBody>
          <a:bodyPr wrap="square">
            <a:spAutoFit/>
          </a:bodyPr>
          <a:lstStyle/>
          <a:p>
            <a:r>
              <a:rPr lang="en-US" sz="2400" b="1"/>
              <a:t>PURPOSE: </a:t>
            </a:r>
            <a:r>
              <a:rPr lang="en-US" sz="2400"/>
              <a:t>The primary purpose of this guideline is to provide clinicians with evidence-based recommendations in evaluating patients with SHL, with particular emphasis on managing SSNHL.</a:t>
            </a:r>
          </a:p>
          <a:p>
            <a:endParaRPr lang="en-US" sz="2400"/>
          </a:p>
          <a:p>
            <a:r>
              <a:rPr lang="en-US" sz="2400" b="1"/>
              <a:t>TARGET PATIENT: </a:t>
            </a:r>
            <a:r>
              <a:rPr lang="en-US" sz="2400"/>
              <a:t>adults aged 18 and older with sudden hearing loss.</a:t>
            </a:r>
          </a:p>
          <a:p>
            <a:pPr marL="0" indent="0">
              <a:buNone/>
            </a:pPr>
            <a:endParaRPr lang="en-US" sz="2400"/>
          </a:p>
          <a:p>
            <a:r>
              <a:rPr lang="en-US" sz="2400" b="1"/>
              <a:t>TARGET AUDIENCE:</a:t>
            </a:r>
            <a:r>
              <a:rPr lang="en-US" sz="2400"/>
              <a:t> The guideline is intended for all clinicians who are likely to diagnose and manage adults aged 18 and older with sudden hearing loss and applies to any setting in which an adult with sudden hearing loss would be identified, managed, or monitored.</a:t>
            </a:r>
          </a:p>
        </p:txBody>
      </p:sp>
    </p:spTree>
    <p:extLst>
      <p:ext uri="{BB962C8B-B14F-4D97-AF65-F5344CB8AC3E}">
        <p14:creationId xmlns:p14="http://schemas.microsoft.com/office/powerpoint/2010/main" val="363641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FB1D-F7F7-447F-B64C-3C611FE26AF7}"/>
              </a:ext>
            </a:extLst>
          </p:cNvPr>
          <p:cNvSpPr>
            <a:spLocks noGrp="1"/>
          </p:cNvSpPr>
          <p:nvPr>
            <p:ph type="title"/>
          </p:nvPr>
        </p:nvSpPr>
        <p:spPr>
          <a:xfrm>
            <a:off x="838200" y="1"/>
            <a:ext cx="10515600" cy="1123950"/>
          </a:xfrm>
        </p:spPr>
        <p:txBody>
          <a:bodyPr/>
          <a:lstStyle/>
          <a:p>
            <a:pPr algn="ctr"/>
            <a:r>
              <a:rPr lang="en-US" dirty="0"/>
              <a:t>What’s new? </a:t>
            </a:r>
            <a:endParaRPr lang="en-US" i="1" dirty="0">
              <a:solidFill>
                <a:srgbClr val="FF0000"/>
              </a:solidFill>
            </a:endParaRPr>
          </a:p>
        </p:txBody>
      </p:sp>
      <p:sp>
        <p:nvSpPr>
          <p:cNvPr id="3" name="Content Placeholder 2">
            <a:extLst>
              <a:ext uri="{FF2B5EF4-FFF2-40B4-BE49-F238E27FC236}">
                <a16:creationId xmlns:a16="http://schemas.microsoft.com/office/drawing/2014/main" id="{9CD31BC4-87BB-4B86-825B-02343C76F3BE}"/>
              </a:ext>
            </a:extLst>
          </p:cNvPr>
          <p:cNvSpPr>
            <a:spLocks noGrp="1"/>
          </p:cNvSpPr>
          <p:nvPr>
            <p:ph idx="1"/>
          </p:nvPr>
        </p:nvSpPr>
        <p:spPr>
          <a:xfrm>
            <a:off x="408991" y="1567542"/>
            <a:ext cx="11067661" cy="4630953"/>
          </a:xfrm>
        </p:spPr>
        <p:txBody>
          <a:bodyPr>
            <a:normAutofit fontScale="25000" lnSpcReduction="20000"/>
          </a:bodyPr>
          <a:lstStyle/>
          <a:p>
            <a:pPr lvl="0">
              <a:lnSpc>
                <a:spcPct val="170000"/>
              </a:lnSpc>
              <a:spcBef>
                <a:spcPts val="0"/>
              </a:spcBef>
            </a:pPr>
            <a:r>
              <a:rPr lang="en-US" sz="7200"/>
              <a:t>Incorporation of new evidence profiles include:</a:t>
            </a:r>
          </a:p>
          <a:p>
            <a:pPr lvl="1">
              <a:lnSpc>
                <a:spcPct val="170000"/>
              </a:lnSpc>
              <a:spcBef>
                <a:spcPts val="0"/>
              </a:spcBef>
              <a:buFont typeface="Courier New" panose="02070309020205020404" pitchFamily="49" charset="0"/>
              <a:buChar char="o"/>
            </a:pPr>
            <a:r>
              <a:rPr lang="en-US" sz="7200"/>
              <a:t>QI opportunities, confidence in the evidence, and differences of opinion.</a:t>
            </a:r>
          </a:p>
          <a:p>
            <a:pPr lvl="0">
              <a:lnSpc>
                <a:spcPct val="170000"/>
              </a:lnSpc>
              <a:spcBef>
                <a:spcPts val="0"/>
              </a:spcBef>
            </a:pPr>
            <a:r>
              <a:rPr lang="en-US" sz="7200"/>
              <a:t>27 new systematic reviews</a:t>
            </a:r>
          </a:p>
          <a:p>
            <a:pPr lvl="0">
              <a:lnSpc>
                <a:spcPct val="170000"/>
              </a:lnSpc>
              <a:spcBef>
                <a:spcPts val="0"/>
              </a:spcBef>
            </a:pPr>
            <a:r>
              <a:rPr lang="en-US" sz="7200"/>
              <a:t>26 new randomized controlled trials included.</a:t>
            </a:r>
          </a:p>
          <a:p>
            <a:pPr lvl="0">
              <a:lnSpc>
                <a:spcPct val="170000"/>
              </a:lnSpc>
              <a:spcBef>
                <a:spcPts val="0"/>
              </a:spcBef>
            </a:pPr>
            <a:r>
              <a:rPr lang="en-US" sz="7200"/>
              <a:t>Highlighting the urgency of evaluation and initiation of treatment.</a:t>
            </a:r>
          </a:p>
          <a:p>
            <a:pPr lvl="0">
              <a:lnSpc>
                <a:spcPct val="170000"/>
              </a:lnSpc>
              <a:spcBef>
                <a:spcPts val="0"/>
              </a:spcBef>
            </a:pPr>
            <a:r>
              <a:rPr lang="en-US" sz="7200"/>
              <a:t>Terminology of unclear statements clarified. </a:t>
            </a:r>
          </a:p>
          <a:p>
            <a:pPr lvl="1">
              <a:lnSpc>
                <a:spcPct val="170000"/>
              </a:lnSpc>
              <a:spcBef>
                <a:spcPts val="0"/>
              </a:spcBef>
              <a:buFont typeface="Courier New" panose="02070309020205020404" pitchFamily="49" charset="0"/>
              <a:buChar char="o"/>
            </a:pPr>
            <a:r>
              <a:rPr lang="en-US" sz="7200"/>
              <a:t>SSNHL means idiopathic SSNHL (ISSNHL): &gt;90% of SSNHL is ISSNHL.</a:t>
            </a:r>
          </a:p>
          <a:p>
            <a:pPr lvl="0">
              <a:lnSpc>
                <a:spcPct val="170000"/>
              </a:lnSpc>
              <a:spcBef>
                <a:spcPts val="0"/>
              </a:spcBef>
            </a:pPr>
            <a:r>
              <a:rPr lang="en-US" sz="7200"/>
              <a:t>Addition of an algorithm outlining key action statements.</a:t>
            </a:r>
          </a:p>
          <a:p>
            <a:pPr lvl="0">
              <a:lnSpc>
                <a:spcPct val="170000"/>
              </a:lnSpc>
              <a:spcBef>
                <a:spcPts val="0"/>
              </a:spcBef>
            </a:pPr>
            <a:r>
              <a:rPr lang="en-US" sz="7200"/>
              <a:t>Enhanced emphasis on patient education and shared decision making with tools provided.</a:t>
            </a:r>
          </a:p>
          <a:p>
            <a:endParaRPr lang="en-US" sz="800"/>
          </a:p>
        </p:txBody>
      </p:sp>
      <p:pic>
        <p:nvPicPr>
          <p:cNvPr id="4" name="Picture 3">
            <a:extLst>
              <a:ext uri="{FF2B5EF4-FFF2-40B4-BE49-F238E27FC236}">
                <a16:creationId xmlns:a16="http://schemas.microsoft.com/office/drawing/2014/main" id="{32B0121B-4C35-420F-9D67-965B3043AFF0}"/>
              </a:ext>
            </a:extLst>
          </p:cNvPr>
          <p:cNvPicPr>
            <a:picLocks noChangeAspect="1"/>
          </p:cNvPicPr>
          <p:nvPr/>
        </p:nvPicPr>
        <p:blipFill>
          <a:blip r:embed="rId2"/>
          <a:stretch>
            <a:fillRect/>
          </a:stretch>
        </p:blipFill>
        <p:spPr>
          <a:xfrm>
            <a:off x="1585796" y="62399"/>
            <a:ext cx="1283347" cy="1283347"/>
          </a:xfrm>
          <a:prstGeom prst="rect">
            <a:avLst/>
          </a:prstGeom>
        </p:spPr>
      </p:pic>
      <p:pic>
        <p:nvPicPr>
          <p:cNvPr id="5" name="Picture 4">
            <a:extLst>
              <a:ext uri="{FF2B5EF4-FFF2-40B4-BE49-F238E27FC236}">
                <a16:creationId xmlns:a16="http://schemas.microsoft.com/office/drawing/2014/main" id="{13AF2E0E-F9D4-4EEB-B7E0-F1C2961C69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07962" y="2003567"/>
            <a:ext cx="2001211" cy="1336793"/>
          </a:xfrm>
          <a:prstGeom prst="rect">
            <a:avLst/>
          </a:prstGeom>
        </p:spPr>
      </p:pic>
    </p:spTree>
    <p:extLst>
      <p:ext uri="{BB962C8B-B14F-4D97-AF65-F5344CB8AC3E}">
        <p14:creationId xmlns:p14="http://schemas.microsoft.com/office/powerpoint/2010/main" val="820141884"/>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1_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ACD46651D1C948BFCDCE82F0ED1DEC" ma:contentTypeVersion="12" ma:contentTypeDescription="Create a new document." ma:contentTypeScope="" ma:versionID="d99311c6e10e8f6038c299f387bbada3">
  <xsd:schema xmlns:xsd="http://www.w3.org/2001/XMLSchema" xmlns:xs="http://www.w3.org/2001/XMLSchema" xmlns:p="http://schemas.microsoft.com/office/2006/metadata/properties" xmlns:ns2="51044fdd-e7d3-4d58-977c-87acf1bcd325" xmlns:ns3="3212ca26-40f1-4250-9f54-9799d23858c7" targetNamespace="http://schemas.microsoft.com/office/2006/metadata/properties" ma:root="true" ma:fieldsID="b80196eeee9316a99e5ccd76bca28633" ns2:_="" ns3:_="">
    <xsd:import namespace="51044fdd-e7d3-4d58-977c-87acf1bcd325"/>
    <xsd:import namespace="3212ca26-40f1-4250-9f54-9799d23858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044fdd-e7d3-4d58-977c-87acf1bcd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12ca26-40f1-4250-9f54-9799d23858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6F7E91-10E5-4376-B315-7604CBA7E1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044fdd-e7d3-4d58-977c-87acf1bcd325"/>
    <ds:schemaRef ds:uri="3212ca26-40f1-4250-9f54-9799d2385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F55D42-EC34-4E3D-985F-6EEE21B81A41}">
  <ds:schemaRefs>
    <ds:schemaRef ds:uri="http://schemas.microsoft.com/sharepoint/v3/contenttype/forms"/>
  </ds:schemaRefs>
</ds:datastoreItem>
</file>

<file path=customXml/itemProps3.xml><?xml version="1.0" encoding="utf-8"?>
<ds:datastoreItem xmlns:ds="http://schemas.openxmlformats.org/officeDocument/2006/customXml" ds:itemID="{996B19C4-4A93-460A-99A5-995390FE47C4}">
  <ds:schemaRefs>
    <ds:schemaRef ds:uri="http://purl.org/dc/terms/"/>
    <ds:schemaRef ds:uri="http://schemas.microsoft.com/office/2006/documentManagement/types"/>
    <ds:schemaRef ds:uri="http://purl.org/dc/dcmitype/"/>
    <ds:schemaRef ds:uri="http://schemas.microsoft.com/office/infopath/2007/PartnerControls"/>
    <ds:schemaRef ds:uri="51044fdd-e7d3-4d58-977c-87acf1bcd325"/>
    <ds:schemaRef ds:uri="http://purl.org/dc/elements/1.1/"/>
    <ds:schemaRef ds:uri="http://schemas.microsoft.com/office/2006/metadata/properties"/>
    <ds:schemaRef ds:uri="http://schemas.openxmlformats.org/package/2006/metadata/core-properties"/>
    <ds:schemaRef ds:uri="3212ca26-40f1-4250-9f54-9799d23858c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Academy_Foundation_NewLogo_Template</Template>
  <TotalTime>421</TotalTime>
  <Words>5134</Words>
  <Application>Microsoft Office PowerPoint</Application>
  <PresentationFormat>Widescreen</PresentationFormat>
  <Paragraphs>379</Paragraphs>
  <Slides>47</Slides>
  <Notes>11</Notes>
  <HiddenSlides>0</HiddenSlides>
  <MMClips>0</MMClips>
  <ScaleCrop>false</ScaleCrop>
  <HeadingPairs>
    <vt:vector size="8" baseType="variant">
      <vt:variant>
        <vt:lpstr>Fonts Used</vt:lpstr>
      </vt:variant>
      <vt:variant>
        <vt:i4>5</vt:i4>
      </vt:variant>
      <vt:variant>
        <vt:lpstr>Theme</vt:lpstr>
      </vt:variant>
      <vt:variant>
        <vt:i4>8</vt:i4>
      </vt:variant>
      <vt:variant>
        <vt:lpstr>Embedded OLE Servers</vt:lpstr>
      </vt:variant>
      <vt:variant>
        <vt:i4>1</vt:i4>
      </vt:variant>
      <vt:variant>
        <vt:lpstr>Slide Titles</vt:lpstr>
      </vt:variant>
      <vt:variant>
        <vt:i4>47</vt:i4>
      </vt:variant>
    </vt:vector>
  </HeadingPairs>
  <TitlesOfParts>
    <vt:vector size="61" baseType="lpstr">
      <vt:lpstr>Arial</vt:lpstr>
      <vt:lpstr>Calibri</vt:lpstr>
      <vt:lpstr>Courier New</vt:lpstr>
      <vt:lpstr>Symbol</vt:lpstr>
      <vt:lpstr>Wingdings</vt:lpstr>
      <vt:lpstr>ACADEMY: Left Bar</vt:lpstr>
      <vt:lpstr>ACADEMY: Top Bar</vt:lpstr>
      <vt:lpstr>ACADEMY: Simple</vt:lpstr>
      <vt:lpstr>FOUNDATION: Large Swirl</vt:lpstr>
      <vt:lpstr>FOUNDATION: Left Bar</vt:lpstr>
      <vt:lpstr>FOUNDATION: Top Bar</vt:lpstr>
      <vt:lpstr>FOUNDATION: Simple</vt:lpstr>
      <vt:lpstr>1_FOUNDATION: Left Bar</vt:lpstr>
      <vt:lpstr>Acrobat Document</vt:lpstr>
      <vt:lpstr>AAO-HNSF Clinical Practice Guideline: Sudden Hearing Loss (Update) </vt:lpstr>
      <vt:lpstr>Disclaimer</vt:lpstr>
      <vt:lpstr>AAO-HNSF Guideline Update Group</vt:lpstr>
      <vt:lpstr>Clinical Practice Guideline Development Manual: Third Edition Rosenfeld, Shiffman, and Robertson</vt:lpstr>
      <vt:lpstr>Clinical Practice Guidelines (CPG) Goals</vt:lpstr>
      <vt:lpstr>What is Sudden Hearing Loss (SHL)?</vt:lpstr>
      <vt:lpstr>PowerPoint Presentation</vt:lpstr>
      <vt:lpstr>Purpose &amp; Target Audience</vt:lpstr>
      <vt:lpstr>What’s new? </vt:lpstr>
      <vt:lpstr>Patient has sudden hearing loss.</vt:lpstr>
      <vt:lpstr>STATEMENT 1. EXCLUSION OF CHL</vt:lpstr>
      <vt:lpstr>STATEMENT 1. EXCLUSION OF CHL</vt:lpstr>
      <vt:lpstr>STATEMENT 2. MODIFYING FACTORS</vt:lpstr>
      <vt:lpstr>STATEMENT 2. MODIFYING FACTORS</vt:lpstr>
      <vt:lpstr>Patient has Sudden HL. What tests should NOT be ordered in the Emergency Room?</vt:lpstr>
      <vt:lpstr>STATEMENT 3. COMPUTED TOMOGRAPHY</vt:lpstr>
      <vt:lpstr>STATEMENT 3. COMPUTED TOMOGRAPHY</vt:lpstr>
      <vt:lpstr>What test should be ordered? And how soon?</vt:lpstr>
      <vt:lpstr>STATEMENT 4. AUDIOMETRIC CONFIRMATION OF SSNHL  </vt:lpstr>
      <vt:lpstr>STATEMENT 4. AUDIOMETRIC CONFIRMATION OF SSNHL</vt:lpstr>
      <vt:lpstr>We’ve got to get some blood tests, right?</vt:lpstr>
      <vt:lpstr>STATEMENT 5. LABORATORY TESTING  </vt:lpstr>
      <vt:lpstr>STATEMENT 5. LABORATORY TESTING   </vt:lpstr>
      <vt:lpstr>STATEMENT 6. RETROCOCHLEAR PATHOLOGY</vt:lpstr>
      <vt:lpstr>STATEMENT 6. RETROCOCHLEAR PATHOLOGY </vt:lpstr>
      <vt:lpstr>What about a patient with SSNHL who recovers their hearing?  Do they need an MRI too?</vt:lpstr>
      <vt:lpstr>STATEMENT 7. PATIENT EDUCATION </vt:lpstr>
      <vt:lpstr>STATEMENT 7. PATIENT EDUCATION </vt:lpstr>
      <vt:lpstr>PowerPoint Presentation</vt:lpstr>
      <vt:lpstr>STATEMENT 8. INITIAL CORTICOSTEROIDS  </vt:lpstr>
      <vt:lpstr>STATEMENT 9a. INITIAL THERAPY WITH HYPERBARIC OXYGEN THERAPY STATEMENT 9b. SALVAGE THERAPY WITH HYPERBARIC OXYGEN THERAPY</vt:lpstr>
      <vt:lpstr>STATEMENT 9a. INITIAL THERAPY WITH HYPERBARIC OXYGEN THERAPY STATEMENT 9b. SALVAGE THERAPY WITH HYPERBARIC OXYGEN THERAPY</vt:lpstr>
      <vt:lpstr>PowerPoint Presentation</vt:lpstr>
      <vt:lpstr>STATEMENT 10. IT STEROIDS FOR SALVAGE THERAPY</vt:lpstr>
      <vt:lpstr>Intratympanic Steroid Injection Techniques </vt:lpstr>
      <vt:lpstr>PowerPoint Presentation</vt:lpstr>
      <vt:lpstr>STATEMENT 11. OTHER PHARMACOLOGIC THERAPY </vt:lpstr>
      <vt:lpstr>PowerPoint Presentation</vt:lpstr>
      <vt:lpstr>STATEMENT 12. OUTCOMES ASSESSMENT</vt:lpstr>
      <vt:lpstr>PowerPoint Presentation</vt:lpstr>
      <vt:lpstr>STATEMENT 13. REHABILITATION</vt:lpstr>
      <vt:lpstr>New Algorithm</vt:lpstr>
      <vt:lpstr>Patient Handouts</vt:lpstr>
      <vt:lpstr>Research Needs Identified</vt:lpstr>
      <vt:lpstr>The AAO-HNSF Maureen Hannley Research Grant</vt:lpstr>
      <vt:lpstr>All CPG Resources Available at www.entnet.org/SHLCPG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Clinical Practice Guideline (Update): Sudden Hearing Loss Update to 2012 Guideline  Pending publication Spring, 2019</dc:title>
  <dc:creator>Nnacheta, Lorraine</dc:creator>
  <cp:lastModifiedBy>Driver, Aubree</cp:lastModifiedBy>
  <cp:revision>5</cp:revision>
  <cp:lastPrinted>2019-07-23T15:37:25Z</cp:lastPrinted>
  <dcterms:created xsi:type="dcterms:W3CDTF">2018-08-08T16:40:30Z</dcterms:created>
  <dcterms:modified xsi:type="dcterms:W3CDTF">2019-07-30T16:16:16Z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0x010100B0ACD46651D1C948BFCDCE82F0ED1DEC</vt:lpwstr>
  </property>
</Properties>
</file>