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8.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9.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10.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11.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12.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3.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1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93" r:id="rId4"/>
    <p:sldMasterId id="2147483699" r:id="rId5"/>
    <p:sldMasterId id="2147483703" r:id="rId6"/>
    <p:sldMasterId id="2147483707" r:id="rId7"/>
    <p:sldMasterId id="2147483713" r:id="rId8"/>
    <p:sldMasterId id="2147483719" r:id="rId9"/>
    <p:sldMasterId id="2147483725" r:id="rId10"/>
    <p:sldMasterId id="2147483729" r:id="rId11"/>
    <p:sldMasterId id="2147483736" r:id="rId12"/>
    <p:sldMasterId id="2147483742" r:id="rId13"/>
    <p:sldMasterId id="2147483748" r:id="rId14"/>
    <p:sldMasterId id="2147483756" r:id="rId15"/>
    <p:sldMasterId id="2147483762" r:id="rId16"/>
    <p:sldMasterId id="2147483768" r:id="rId17"/>
  </p:sldMasterIdLst>
  <p:sldIdLst>
    <p:sldId id="415" r:id="rId18"/>
    <p:sldId id="263" r:id="rId19"/>
    <p:sldId id="270" r:id="rId20"/>
    <p:sldId id="268" r:id="rId21"/>
    <p:sldId id="269" r:id="rId22"/>
    <p:sldId id="406" r:id="rId23"/>
    <p:sldId id="407" r:id="rId24"/>
    <p:sldId id="272" r:id="rId25"/>
    <p:sldId id="273" r:id="rId26"/>
    <p:sldId id="416" r:id="rId27"/>
    <p:sldId id="417" r:id="rId28"/>
    <p:sldId id="432" r:id="rId29"/>
    <p:sldId id="377" r:id="rId30"/>
    <p:sldId id="433" r:id="rId31"/>
    <p:sldId id="379" r:id="rId32"/>
    <p:sldId id="434" r:id="rId33"/>
    <p:sldId id="380" r:id="rId34"/>
    <p:sldId id="435" r:id="rId35"/>
    <p:sldId id="418" r:id="rId36"/>
    <p:sldId id="385" r:id="rId37"/>
    <p:sldId id="436" r:id="rId38"/>
    <p:sldId id="387" r:id="rId39"/>
    <p:sldId id="437" r:id="rId40"/>
    <p:sldId id="389" r:id="rId41"/>
    <p:sldId id="438" r:id="rId42"/>
    <p:sldId id="419" r:id="rId43"/>
    <p:sldId id="391" r:id="rId44"/>
    <p:sldId id="439" r:id="rId45"/>
    <p:sldId id="420" r:id="rId46"/>
    <p:sldId id="393" r:id="rId47"/>
    <p:sldId id="440" r:id="rId48"/>
    <p:sldId id="397" r:id="rId49"/>
    <p:sldId id="441" r:id="rId50"/>
    <p:sldId id="399" r:id="rId51"/>
    <p:sldId id="442" r:id="rId52"/>
    <p:sldId id="421" r:id="rId53"/>
    <p:sldId id="422" r:id="rId54"/>
    <p:sldId id="443" r:id="rId55"/>
    <p:sldId id="423" r:id="rId56"/>
    <p:sldId id="444" r:id="rId57"/>
    <p:sldId id="424" r:id="rId58"/>
    <p:sldId id="425" r:id="rId59"/>
    <p:sldId id="445" r:id="rId60"/>
    <p:sldId id="426" r:id="rId61"/>
    <p:sldId id="446" r:id="rId62"/>
    <p:sldId id="427" r:id="rId63"/>
    <p:sldId id="447" r:id="rId64"/>
    <p:sldId id="428" r:id="rId65"/>
    <p:sldId id="448" r:id="rId66"/>
    <p:sldId id="339" r:id="rId67"/>
    <p:sldId id="401" r:id="rId68"/>
    <p:sldId id="402" r:id="rId69"/>
    <p:sldId id="403" r:id="rId70"/>
    <p:sldId id="429" r:id="rId71"/>
    <p:sldId id="431" r:id="rId72"/>
    <p:sldId id="404" r:id="rId73"/>
    <p:sldId id="413" r:id="rId74"/>
    <p:sldId id="345" r:id="rId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tjargal, Misheelt" initials="BM" lastIdx="2" clrIdx="0">
    <p:extLst>
      <p:ext uri="{19B8F6BF-5375-455C-9EA6-DF929625EA0E}">
        <p15:presenceInfo xmlns:p15="http://schemas.microsoft.com/office/powerpoint/2012/main" userId="S::mbatjargal@entnet.org::9a019891-50fa-4538-aaa9-4c4715c619c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E0F137-9716-4AF8-B266-D5FFA52AA374}" v="5" dt="2022-02-08T15:20:49.4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83" autoAdjust="0"/>
    <p:restoredTop sz="94660"/>
  </p:normalViewPr>
  <p:slideViewPr>
    <p:cSldViewPr snapToGrid="0">
      <p:cViewPr>
        <p:scale>
          <a:sx n="60" d="100"/>
          <a:sy n="60" d="100"/>
        </p:scale>
        <p:origin x="740" y="28"/>
      </p:cViewPr>
      <p:guideLst/>
    </p:cSldViewPr>
  </p:slideViewPr>
  <p:notesTextViewPr>
    <p:cViewPr>
      <p:scale>
        <a:sx n="1" d="1"/>
        <a:sy n="1" d="1"/>
      </p:scale>
      <p:origin x="0" y="0"/>
    </p:cViewPr>
  </p:notesTextViewPr>
  <p:sorterViewPr>
    <p:cViewPr>
      <p:scale>
        <a:sx n="100" d="100"/>
        <a:sy n="100" d="100"/>
      </p:scale>
      <p:origin x="0" y="-13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slide" Target="slides/slide38.xml"/><Relationship Id="rId63" Type="http://schemas.openxmlformats.org/officeDocument/2006/relationships/slide" Target="slides/slide46.xml"/><Relationship Id="rId68" Type="http://schemas.openxmlformats.org/officeDocument/2006/relationships/slide" Target="slides/slide51.xml"/><Relationship Id="rId76" Type="http://schemas.openxmlformats.org/officeDocument/2006/relationships/commentAuthors" Target="commentAuthors.xml"/><Relationship Id="rId7" Type="http://schemas.openxmlformats.org/officeDocument/2006/relationships/slideMaster" Target="slideMasters/slideMaster4.xml"/><Relationship Id="rId71" Type="http://schemas.openxmlformats.org/officeDocument/2006/relationships/slide" Target="slides/slide5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2.xml"/><Relationship Id="rId11" Type="http://schemas.openxmlformats.org/officeDocument/2006/relationships/slideMaster" Target="slideMasters/slideMaster8.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66" Type="http://schemas.openxmlformats.org/officeDocument/2006/relationships/slide" Target="slides/slide49.xml"/><Relationship Id="rId74" Type="http://schemas.openxmlformats.org/officeDocument/2006/relationships/slide" Target="slides/slide57.xml"/><Relationship Id="rId79"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44.xml"/><Relationship Id="rId82" Type="http://schemas.microsoft.com/office/2015/10/relationships/revisionInfo" Target="revisionInfo.xml"/><Relationship Id="rId10" Type="http://schemas.openxmlformats.org/officeDocument/2006/relationships/slideMaster" Target="slideMasters/slideMaster7.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slide" Target="slides/slide56.xml"/><Relationship Id="rId78" Type="http://schemas.openxmlformats.org/officeDocument/2006/relationships/viewProps" Target="viewProps.xml"/><Relationship Id="rId8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slide" Target="slides/slide47.xml"/><Relationship Id="rId69" Type="http://schemas.openxmlformats.org/officeDocument/2006/relationships/slide" Target="slides/slide52.xml"/><Relationship Id="rId77"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34.xml"/><Relationship Id="rId72" Type="http://schemas.openxmlformats.org/officeDocument/2006/relationships/slide" Target="slides/slide55.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slide" Target="slides/slide50.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slide" Target="slides/slide53.xml"/><Relationship Id="rId75" Type="http://schemas.openxmlformats.org/officeDocument/2006/relationships/slide" Target="slides/slide58.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tjargal, Misheelt" userId="9a019891-50fa-4538-aaa9-4c4715c619cd" providerId="ADAL" clId="{21E0F137-9716-4AF8-B266-D5FFA52AA374}"/>
    <pc:docChg chg="custSel modSld">
      <pc:chgData name="Batjargal, Misheelt" userId="9a019891-50fa-4538-aaa9-4c4715c619cd" providerId="ADAL" clId="{21E0F137-9716-4AF8-B266-D5FFA52AA374}" dt="2022-02-09T20:25:50.808" v="13" actId="1592"/>
      <pc:docMkLst>
        <pc:docMk/>
      </pc:docMkLst>
      <pc:sldChg chg="modSp mod">
        <pc:chgData name="Batjargal, Misheelt" userId="9a019891-50fa-4538-aaa9-4c4715c619cd" providerId="ADAL" clId="{21E0F137-9716-4AF8-B266-D5FFA52AA374}" dt="2022-02-09T20:24:40.844" v="12" actId="20577"/>
        <pc:sldMkLst>
          <pc:docMk/>
          <pc:sldMk cId="3634929872" sldId="413"/>
        </pc:sldMkLst>
        <pc:spChg chg="mod">
          <ac:chgData name="Batjargal, Misheelt" userId="9a019891-50fa-4538-aaa9-4c4715c619cd" providerId="ADAL" clId="{21E0F137-9716-4AF8-B266-D5FFA52AA374}" dt="2022-02-09T20:24:40.844" v="12" actId="20577"/>
          <ac:spMkLst>
            <pc:docMk/>
            <pc:sldMk cId="3634929872" sldId="413"/>
            <ac:spMk id="3" creationId="{297A0C0B-F31F-4ABE-8A8F-A8F262BA2749}"/>
          </ac:spMkLst>
        </pc:spChg>
      </pc:sldChg>
      <pc:sldChg chg="addSp delSp modSp mod">
        <pc:chgData name="Batjargal, Misheelt" userId="9a019891-50fa-4538-aaa9-4c4715c619cd" providerId="ADAL" clId="{21E0F137-9716-4AF8-B266-D5FFA52AA374}" dt="2022-02-07T21:50:15.333" v="5" actId="478"/>
        <pc:sldMkLst>
          <pc:docMk/>
          <pc:sldMk cId="3818159073" sldId="419"/>
        </pc:sldMkLst>
        <pc:picChg chg="add del mod">
          <ac:chgData name="Batjargal, Misheelt" userId="9a019891-50fa-4538-aaa9-4c4715c619cd" providerId="ADAL" clId="{21E0F137-9716-4AF8-B266-D5FFA52AA374}" dt="2022-02-07T21:50:15.333" v="5" actId="478"/>
          <ac:picMkLst>
            <pc:docMk/>
            <pc:sldMk cId="3818159073" sldId="419"/>
            <ac:picMk id="5" creationId="{1F26B53E-7031-490F-9E70-9D5AD11A1F33}"/>
          </ac:picMkLst>
        </pc:picChg>
      </pc:sldChg>
      <pc:sldChg chg="addCm delCm modCm">
        <pc:chgData name="Batjargal, Misheelt" userId="9a019891-50fa-4538-aaa9-4c4715c619cd" providerId="ADAL" clId="{21E0F137-9716-4AF8-B266-D5FFA52AA374}" dt="2022-02-09T20:25:50.808" v="13" actId="1592"/>
        <pc:sldMkLst>
          <pc:docMk/>
          <pc:sldMk cId="575444146" sldId="431"/>
        </pc:sldMkLst>
      </pc:sldChg>
    </pc:docChg>
  </pc:docChgLst>
  <pc:docChgLst>
    <pc:chgData name="Misheelt" userId="9a019891-50fa-4538-aaa9-4c4715c619cd" providerId="ADAL" clId="{21E0F137-9716-4AF8-B266-D5FFA52AA374}"/>
    <pc:docChg chg="custSel modSld">
      <pc:chgData name="Misheelt" userId="9a019891-50fa-4538-aaa9-4c4715c619cd" providerId="ADAL" clId="{21E0F137-9716-4AF8-B266-D5FFA52AA374}" dt="2022-02-08T15:21:09.344" v="43" actId="255"/>
      <pc:docMkLst>
        <pc:docMk/>
      </pc:docMkLst>
      <pc:sldChg chg="modSp mod">
        <pc:chgData name="Misheelt" userId="9a019891-50fa-4538-aaa9-4c4715c619cd" providerId="ADAL" clId="{21E0F137-9716-4AF8-B266-D5FFA52AA374}" dt="2022-02-08T15:21:09.344" v="43" actId="255"/>
        <pc:sldMkLst>
          <pc:docMk/>
          <pc:sldMk cId="3634929872" sldId="413"/>
        </pc:sldMkLst>
        <pc:spChg chg="mod">
          <ac:chgData name="Misheelt" userId="9a019891-50fa-4538-aaa9-4c4715c619cd" providerId="ADAL" clId="{21E0F137-9716-4AF8-B266-D5FFA52AA374}" dt="2022-02-08T15:21:09.344" v="43" actId="255"/>
          <ac:spMkLst>
            <pc:docMk/>
            <pc:sldMk cId="3634929872" sldId="413"/>
            <ac:spMk id="3" creationId="{297A0C0B-F31F-4ABE-8A8F-A8F262BA2749}"/>
          </ac:spMkLst>
        </pc:spChg>
      </pc:sldChg>
      <pc:sldChg chg="addSp delSp modSp mod">
        <pc:chgData name="Misheelt" userId="9a019891-50fa-4538-aaa9-4c4715c619cd" providerId="ADAL" clId="{21E0F137-9716-4AF8-B266-D5FFA52AA374}" dt="2022-02-08T15:07:19.779" v="10" actId="14100"/>
        <pc:sldMkLst>
          <pc:docMk/>
          <pc:sldMk cId="3818159073" sldId="419"/>
        </pc:sldMkLst>
        <pc:picChg chg="del mod">
          <ac:chgData name="Misheelt" userId="9a019891-50fa-4538-aaa9-4c4715c619cd" providerId="ADAL" clId="{21E0F137-9716-4AF8-B266-D5FFA52AA374}" dt="2022-02-08T15:07:16.621" v="9" actId="478"/>
          <ac:picMkLst>
            <pc:docMk/>
            <pc:sldMk cId="3818159073" sldId="419"/>
            <ac:picMk id="4" creationId="{CAFA58D9-4C15-460C-9235-9AFF5CB73140}"/>
          </ac:picMkLst>
        </pc:picChg>
        <pc:picChg chg="add mod">
          <ac:chgData name="Misheelt" userId="9a019891-50fa-4538-aaa9-4c4715c619cd" providerId="ADAL" clId="{21E0F137-9716-4AF8-B266-D5FFA52AA374}" dt="2022-02-08T15:07:19.779" v="10" actId="14100"/>
          <ac:picMkLst>
            <pc:docMk/>
            <pc:sldMk cId="3818159073" sldId="419"/>
            <ac:picMk id="5" creationId="{2740DB99-7F0A-47F3-A204-45E5DB00F581}"/>
          </ac:picMkLst>
        </pc:picChg>
      </pc:sldChg>
      <pc:sldChg chg="addSp delSp modSp mod">
        <pc:chgData name="Misheelt" userId="9a019891-50fa-4538-aaa9-4c4715c619cd" providerId="ADAL" clId="{21E0F137-9716-4AF8-B266-D5FFA52AA374}" dt="2022-02-08T15:08:53.687" v="35" actId="478"/>
        <pc:sldMkLst>
          <pc:docMk/>
          <pc:sldMk cId="1642125908" sldId="424"/>
        </pc:sldMkLst>
        <pc:spChg chg="add del mod">
          <ac:chgData name="Misheelt" userId="9a019891-50fa-4538-aaa9-4c4715c619cd" providerId="ADAL" clId="{21E0F137-9716-4AF8-B266-D5FFA52AA374}" dt="2022-02-08T15:08:53.687" v="35" actId="478"/>
          <ac:spMkLst>
            <pc:docMk/>
            <pc:sldMk cId="1642125908" sldId="424"/>
            <ac:spMk id="8" creationId="{9B4ACC8B-B815-4CD9-AA24-8EA99F6808BF}"/>
          </ac:spMkLst>
        </pc:spChg>
        <pc:picChg chg="add mod">
          <ac:chgData name="Misheelt" userId="9a019891-50fa-4538-aaa9-4c4715c619cd" providerId="ADAL" clId="{21E0F137-9716-4AF8-B266-D5FFA52AA374}" dt="2022-02-08T15:08:20.836" v="30" actId="14100"/>
          <ac:picMkLst>
            <pc:docMk/>
            <pc:sldMk cId="1642125908" sldId="424"/>
            <ac:picMk id="3" creationId="{E7AD04CD-D695-4308-82FC-F93A0796C8DC}"/>
          </ac:picMkLst>
        </pc:picChg>
        <pc:picChg chg="del mod">
          <ac:chgData name="Misheelt" userId="9a019891-50fa-4538-aaa9-4c4715c619cd" providerId="ADAL" clId="{21E0F137-9716-4AF8-B266-D5FFA52AA374}" dt="2022-02-08T15:08:32.321" v="32" actId="478"/>
          <ac:picMkLst>
            <pc:docMk/>
            <pc:sldMk cId="1642125908" sldId="424"/>
            <ac:picMk id="5" creationId="{A9C666C0-26AC-4AA5-AE4C-D69F1B215E0C}"/>
          </ac:picMkLst>
        </pc:picChg>
        <pc:picChg chg="add mod">
          <ac:chgData name="Misheelt" userId="9a019891-50fa-4538-aaa9-4c4715c619cd" providerId="ADAL" clId="{21E0F137-9716-4AF8-B266-D5FFA52AA374}" dt="2022-02-08T15:08:18.165" v="29" actId="14100"/>
          <ac:picMkLst>
            <pc:docMk/>
            <pc:sldMk cId="1642125908" sldId="424"/>
            <ac:picMk id="6" creationId="{EEA3386D-2140-4B07-88A7-75C4E4782422}"/>
          </ac:picMkLst>
        </pc:picChg>
        <pc:picChg chg="del mod">
          <ac:chgData name="Misheelt" userId="9a019891-50fa-4538-aaa9-4c4715c619cd" providerId="ADAL" clId="{21E0F137-9716-4AF8-B266-D5FFA52AA374}" dt="2022-02-08T15:08:29.247" v="31" actId="478"/>
          <ac:picMkLst>
            <pc:docMk/>
            <pc:sldMk cId="1642125908" sldId="424"/>
            <ac:picMk id="9" creationId="{AAAB0883-FA17-42B6-B75F-191B2D53C6B0}"/>
          </ac:picMkLst>
        </pc:picChg>
      </pc:sldChg>
      <pc:sldChg chg="addCm modCm">
        <pc:chgData name="Misheelt" userId="9a019891-50fa-4538-aaa9-4c4715c619cd" providerId="ADAL" clId="{21E0F137-9716-4AF8-B266-D5FFA52AA374}" dt="2022-02-08T15:19:19.172" v="37"/>
        <pc:sldMkLst>
          <pc:docMk/>
          <pc:sldMk cId="575444146" sldId="431"/>
        </pc:sldMkLst>
      </pc:sldChg>
    </pc:docChg>
  </pc:docChgLst>
  <pc:docChgLst>
    <pc:chgData name="Monjur, Taskin" userId="9df15ca3-3e91-4e38-859d-02ebb3637238" providerId="ADAL" clId="{3C8288A4-9957-4235-890E-F13BC93D0A6D}"/>
    <pc:docChg chg="undo redo custSel addSld delSld modSld sldOrd">
      <pc:chgData name="Monjur, Taskin" userId="9df15ca3-3e91-4e38-859d-02ebb3637238" providerId="ADAL" clId="{3C8288A4-9957-4235-890E-F13BC93D0A6D}" dt="2021-12-21T16:47:15.766" v="1335" actId="14100"/>
      <pc:docMkLst>
        <pc:docMk/>
      </pc:docMkLst>
      <pc:sldChg chg="modSp mod">
        <pc:chgData name="Monjur, Taskin" userId="9df15ca3-3e91-4e38-859d-02ebb3637238" providerId="ADAL" clId="{3C8288A4-9957-4235-890E-F13BC93D0A6D}" dt="2021-10-21T18:15:44.352" v="29" actId="207"/>
        <pc:sldMkLst>
          <pc:docMk/>
          <pc:sldMk cId="3624204561" sldId="263"/>
        </pc:sldMkLst>
        <pc:spChg chg="mod">
          <ac:chgData name="Monjur, Taskin" userId="9df15ca3-3e91-4e38-859d-02ebb3637238" providerId="ADAL" clId="{3C8288A4-9957-4235-890E-F13BC93D0A6D}" dt="2021-10-21T18:15:44.352" v="29" actId="207"/>
          <ac:spMkLst>
            <pc:docMk/>
            <pc:sldMk cId="3624204561" sldId="263"/>
            <ac:spMk id="3" creationId="{45BECA95-C856-45C7-BEEA-322E2DF2C984}"/>
          </ac:spMkLst>
        </pc:spChg>
      </pc:sldChg>
      <pc:sldChg chg="modSp del mod">
        <pc:chgData name="Monjur, Taskin" userId="9df15ca3-3e91-4e38-859d-02ebb3637238" providerId="ADAL" clId="{3C8288A4-9957-4235-890E-F13BC93D0A6D}" dt="2021-10-21T18:16:20.405" v="50" actId="47"/>
        <pc:sldMkLst>
          <pc:docMk/>
          <pc:sldMk cId="3087373177" sldId="265"/>
        </pc:sldMkLst>
        <pc:spChg chg="mod">
          <ac:chgData name="Monjur, Taskin" userId="9df15ca3-3e91-4e38-859d-02ebb3637238" providerId="ADAL" clId="{3C8288A4-9957-4235-890E-F13BC93D0A6D}" dt="2021-10-21T18:16:04.695" v="49" actId="20577"/>
          <ac:spMkLst>
            <pc:docMk/>
            <pc:sldMk cId="3087373177" sldId="265"/>
            <ac:spMk id="2" creationId="{EACDBA10-0CE1-4C19-AA44-B5858B2216DC}"/>
          </ac:spMkLst>
        </pc:spChg>
      </pc:sldChg>
      <pc:sldChg chg="modSp mod">
        <pc:chgData name="Monjur, Taskin" userId="9df15ca3-3e91-4e38-859d-02ebb3637238" providerId="ADAL" clId="{3C8288A4-9957-4235-890E-F13BC93D0A6D}" dt="2021-10-21T18:15:03.264" v="22" actId="207"/>
        <pc:sldMkLst>
          <pc:docMk/>
          <pc:sldMk cId="621610007" sldId="270"/>
        </pc:sldMkLst>
        <pc:spChg chg="mod">
          <ac:chgData name="Monjur, Taskin" userId="9df15ca3-3e91-4e38-859d-02ebb3637238" providerId="ADAL" clId="{3C8288A4-9957-4235-890E-F13BC93D0A6D}" dt="2021-10-21T18:15:03.264" v="22" actId="207"/>
          <ac:spMkLst>
            <pc:docMk/>
            <pc:sldMk cId="621610007" sldId="270"/>
            <ac:spMk id="7" creationId="{AD7A01A0-26F2-41C0-AD0B-20ADE363A306}"/>
          </ac:spMkLst>
        </pc:spChg>
      </pc:sldChg>
      <pc:sldChg chg="modSp mod">
        <pc:chgData name="Monjur, Taskin" userId="9df15ca3-3e91-4e38-859d-02ebb3637238" providerId="ADAL" clId="{3C8288A4-9957-4235-890E-F13BC93D0A6D}" dt="2021-11-24T17:44:54.728" v="1111" actId="20577"/>
        <pc:sldMkLst>
          <pc:docMk/>
          <pc:sldMk cId="106225643" sldId="272"/>
        </pc:sldMkLst>
        <pc:spChg chg="mod">
          <ac:chgData name="Monjur, Taskin" userId="9df15ca3-3e91-4e38-859d-02ebb3637238" providerId="ADAL" clId="{3C8288A4-9957-4235-890E-F13BC93D0A6D}" dt="2021-11-24T17:44:54.728" v="1111" actId="20577"/>
          <ac:spMkLst>
            <pc:docMk/>
            <pc:sldMk cId="106225643" sldId="272"/>
            <ac:spMk id="3" creationId="{6BC4374B-19F3-4BEF-851A-838BA7F6E8E8}"/>
          </ac:spMkLst>
        </pc:spChg>
      </pc:sldChg>
      <pc:sldChg chg="ord">
        <pc:chgData name="Monjur, Taskin" userId="9df15ca3-3e91-4e38-859d-02ebb3637238" providerId="ADAL" clId="{3C8288A4-9957-4235-890E-F13BC93D0A6D}" dt="2021-10-21T18:17:47.136" v="64"/>
        <pc:sldMkLst>
          <pc:docMk/>
          <pc:sldMk cId="2422269910" sldId="273"/>
        </pc:sldMkLst>
      </pc:sldChg>
      <pc:sldChg chg="modSp add del mod">
        <pc:chgData name="Monjur, Taskin" userId="9df15ca3-3e91-4e38-859d-02ebb3637238" providerId="ADAL" clId="{3C8288A4-9957-4235-890E-F13BC93D0A6D}" dt="2021-10-21T18:19:53.987" v="114"/>
        <pc:sldMkLst>
          <pc:docMk/>
          <pc:sldMk cId="3077465644" sldId="281"/>
        </pc:sldMkLst>
        <pc:spChg chg="mod">
          <ac:chgData name="Monjur, Taskin" userId="9df15ca3-3e91-4e38-859d-02ebb3637238" providerId="ADAL" clId="{3C8288A4-9957-4235-890E-F13BC93D0A6D}" dt="2021-10-21T18:19:53.987" v="114"/>
          <ac:spMkLst>
            <pc:docMk/>
            <pc:sldMk cId="3077465644" sldId="281"/>
            <ac:spMk id="2" creationId="{16ECCF12-E583-4F54-9255-D0C358047666}"/>
          </ac:spMkLst>
        </pc:spChg>
      </pc:sldChg>
      <pc:sldChg chg="addSp delSp modSp mod">
        <pc:chgData name="Monjur, Taskin" userId="9df15ca3-3e91-4e38-859d-02ebb3637238" providerId="ADAL" clId="{3C8288A4-9957-4235-890E-F13BC93D0A6D}" dt="2021-12-21T16:47:15.766" v="1335" actId="14100"/>
        <pc:sldMkLst>
          <pc:docMk/>
          <pc:sldMk cId="1921421559" sldId="339"/>
        </pc:sldMkLst>
        <pc:picChg chg="add mod">
          <ac:chgData name="Monjur, Taskin" userId="9df15ca3-3e91-4e38-859d-02ebb3637238" providerId="ADAL" clId="{3C8288A4-9957-4235-890E-F13BC93D0A6D}" dt="2021-12-21T16:47:15.766" v="1335" actId="14100"/>
          <ac:picMkLst>
            <pc:docMk/>
            <pc:sldMk cId="1921421559" sldId="339"/>
            <ac:picMk id="4" creationId="{66A7D81B-B667-449D-A3C1-1325406AAD17}"/>
          </ac:picMkLst>
        </pc:picChg>
        <pc:picChg chg="add del mod">
          <ac:chgData name="Monjur, Taskin" userId="9df15ca3-3e91-4e38-859d-02ebb3637238" providerId="ADAL" clId="{3C8288A4-9957-4235-890E-F13BC93D0A6D}" dt="2021-11-24T18:35:01.249" v="1313" actId="478"/>
          <ac:picMkLst>
            <pc:docMk/>
            <pc:sldMk cId="1921421559" sldId="339"/>
            <ac:picMk id="4" creationId="{A8E7BDCA-A0F3-4DBA-ABD9-C659A3B8F78B}"/>
          </ac:picMkLst>
        </pc:picChg>
        <pc:picChg chg="del">
          <ac:chgData name="Monjur, Taskin" userId="9df15ca3-3e91-4e38-859d-02ebb3637238" providerId="ADAL" clId="{3C8288A4-9957-4235-890E-F13BC93D0A6D}" dt="2021-10-21T19:17:35.851" v="509" actId="478"/>
          <ac:picMkLst>
            <pc:docMk/>
            <pc:sldMk cId="1921421559" sldId="339"/>
            <ac:picMk id="4" creationId="{FBF6211A-439F-426C-893F-484123C215BB}"/>
          </ac:picMkLst>
        </pc:picChg>
        <pc:picChg chg="add del mod">
          <ac:chgData name="Monjur, Taskin" userId="9df15ca3-3e91-4e38-859d-02ebb3637238" providerId="ADAL" clId="{3C8288A4-9957-4235-890E-F13BC93D0A6D}" dt="2021-12-21T16:42:00.546" v="1328" actId="478"/>
          <ac:picMkLst>
            <pc:docMk/>
            <pc:sldMk cId="1921421559" sldId="339"/>
            <ac:picMk id="5" creationId="{F0EF1571-8E22-41D0-91F6-E005ED49C74C}"/>
          </ac:picMkLst>
        </pc:picChg>
      </pc:sldChg>
      <pc:sldChg chg="del">
        <pc:chgData name="Monjur, Taskin" userId="9df15ca3-3e91-4e38-859d-02ebb3637238" providerId="ADAL" clId="{3C8288A4-9957-4235-890E-F13BC93D0A6D}" dt="2021-11-04T14:49:28.114" v="628" actId="47"/>
        <pc:sldMkLst>
          <pc:docMk/>
          <pc:sldMk cId="2186768769" sldId="341"/>
        </pc:sldMkLst>
      </pc:sldChg>
      <pc:sldChg chg="del">
        <pc:chgData name="Monjur, Taskin" userId="9df15ca3-3e91-4e38-859d-02ebb3637238" providerId="ADAL" clId="{3C8288A4-9957-4235-890E-F13BC93D0A6D}" dt="2021-10-21T18:17:58.040" v="65" actId="47"/>
        <pc:sldMkLst>
          <pc:docMk/>
          <pc:sldMk cId="1368344745" sldId="351"/>
        </pc:sldMkLst>
      </pc:sldChg>
      <pc:sldChg chg="del">
        <pc:chgData name="Monjur, Taskin" userId="9df15ca3-3e91-4e38-859d-02ebb3637238" providerId="ADAL" clId="{3C8288A4-9957-4235-890E-F13BC93D0A6D}" dt="2021-10-21T18:16:20.405" v="50" actId="47"/>
        <pc:sldMkLst>
          <pc:docMk/>
          <pc:sldMk cId="2879983549" sldId="376"/>
        </pc:sldMkLst>
      </pc:sldChg>
      <pc:sldChg chg="modSp mod">
        <pc:chgData name="Monjur, Taskin" userId="9df15ca3-3e91-4e38-859d-02ebb3637238" providerId="ADAL" clId="{3C8288A4-9957-4235-890E-F13BC93D0A6D}" dt="2021-10-21T18:21:46.749" v="118" actId="403"/>
        <pc:sldMkLst>
          <pc:docMk/>
          <pc:sldMk cId="1753648779" sldId="377"/>
        </pc:sldMkLst>
        <pc:spChg chg="mod">
          <ac:chgData name="Monjur, Taskin" userId="9df15ca3-3e91-4e38-859d-02ebb3637238" providerId="ADAL" clId="{3C8288A4-9957-4235-890E-F13BC93D0A6D}" dt="2021-10-21T18:20:22.957" v="115"/>
          <ac:spMkLst>
            <pc:docMk/>
            <pc:sldMk cId="1753648779" sldId="377"/>
            <ac:spMk id="2" creationId="{5DB2DC07-7093-4A57-9050-22BC0FD2DC6F}"/>
          </ac:spMkLst>
        </pc:spChg>
        <pc:spChg chg="mod">
          <ac:chgData name="Monjur, Taskin" userId="9df15ca3-3e91-4e38-859d-02ebb3637238" providerId="ADAL" clId="{3C8288A4-9957-4235-890E-F13BC93D0A6D}" dt="2021-10-21T18:21:46.749" v="118" actId="403"/>
          <ac:spMkLst>
            <pc:docMk/>
            <pc:sldMk cId="1753648779" sldId="377"/>
            <ac:spMk id="3" creationId="{B70DF097-E18C-48C1-A2F0-7766DCF87959}"/>
          </ac:spMkLst>
        </pc:spChg>
      </pc:sldChg>
      <pc:sldChg chg="modSp del mod">
        <pc:chgData name="Monjur, Taskin" userId="9df15ca3-3e91-4e38-859d-02ebb3637238" providerId="ADAL" clId="{3C8288A4-9957-4235-890E-F13BC93D0A6D}" dt="2021-10-21T18:30:30.609" v="170" actId="47"/>
        <pc:sldMkLst>
          <pc:docMk/>
          <pc:sldMk cId="3777610422" sldId="378"/>
        </pc:sldMkLst>
        <pc:spChg chg="mod">
          <ac:chgData name="Monjur, Taskin" userId="9df15ca3-3e91-4e38-859d-02ebb3637238" providerId="ADAL" clId="{3C8288A4-9957-4235-890E-F13BC93D0A6D}" dt="2021-10-21T18:22:38.991" v="169" actId="20577"/>
          <ac:spMkLst>
            <pc:docMk/>
            <pc:sldMk cId="3777610422" sldId="378"/>
            <ac:spMk id="2" creationId="{68E33FD4-C266-4156-920C-9186843758A3}"/>
          </ac:spMkLst>
        </pc:spChg>
      </pc:sldChg>
      <pc:sldChg chg="modSp mod">
        <pc:chgData name="Monjur, Taskin" userId="9df15ca3-3e91-4e38-859d-02ebb3637238" providerId="ADAL" clId="{3C8288A4-9957-4235-890E-F13BC93D0A6D}" dt="2021-11-04T17:49:14.563" v="919" actId="27636"/>
        <pc:sldMkLst>
          <pc:docMk/>
          <pc:sldMk cId="1372529444" sldId="379"/>
        </pc:sldMkLst>
        <pc:spChg chg="mod">
          <ac:chgData name="Monjur, Taskin" userId="9df15ca3-3e91-4e38-859d-02ebb3637238" providerId="ADAL" clId="{3C8288A4-9957-4235-890E-F13BC93D0A6D}" dt="2021-10-21T18:35:44.584" v="294" actId="20577"/>
          <ac:spMkLst>
            <pc:docMk/>
            <pc:sldMk cId="1372529444" sldId="379"/>
            <ac:spMk id="2" creationId="{1F725244-4761-4969-92DB-B18CE9B84FD8}"/>
          </ac:spMkLst>
        </pc:spChg>
        <pc:spChg chg="mod">
          <ac:chgData name="Monjur, Taskin" userId="9df15ca3-3e91-4e38-859d-02ebb3637238" providerId="ADAL" clId="{3C8288A4-9957-4235-890E-F13BC93D0A6D}" dt="2021-11-04T17:49:14.563" v="919" actId="27636"/>
          <ac:spMkLst>
            <pc:docMk/>
            <pc:sldMk cId="1372529444" sldId="379"/>
            <ac:spMk id="3" creationId="{5A668F90-FC91-4C51-8B34-3BE6FC7AE972}"/>
          </ac:spMkLst>
        </pc:spChg>
      </pc:sldChg>
      <pc:sldChg chg="modSp mod">
        <pc:chgData name="Monjur, Taskin" userId="9df15ca3-3e91-4e38-859d-02ebb3637238" providerId="ADAL" clId="{3C8288A4-9957-4235-890E-F13BC93D0A6D}" dt="2021-11-24T17:58:39.902" v="1134" actId="27636"/>
        <pc:sldMkLst>
          <pc:docMk/>
          <pc:sldMk cId="701182774" sldId="380"/>
        </pc:sldMkLst>
        <pc:spChg chg="mod">
          <ac:chgData name="Monjur, Taskin" userId="9df15ca3-3e91-4e38-859d-02ebb3637238" providerId="ADAL" clId="{3C8288A4-9957-4235-890E-F13BC93D0A6D}" dt="2021-10-21T18:35:50.088" v="305" actId="20577"/>
          <ac:spMkLst>
            <pc:docMk/>
            <pc:sldMk cId="701182774" sldId="380"/>
            <ac:spMk id="2" creationId="{9AC7564B-84E4-44DC-95D4-EE2461BC9ACE}"/>
          </ac:spMkLst>
        </pc:spChg>
        <pc:spChg chg="mod">
          <ac:chgData name="Monjur, Taskin" userId="9df15ca3-3e91-4e38-859d-02ebb3637238" providerId="ADAL" clId="{3C8288A4-9957-4235-890E-F13BC93D0A6D}" dt="2021-11-24T17:58:39.902" v="1134" actId="27636"/>
          <ac:spMkLst>
            <pc:docMk/>
            <pc:sldMk cId="701182774" sldId="380"/>
            <ac:spMk id="3" creationId="{0674E92E-B8F8-4DB1-A3CB-9A0910D9ED1F}"/>
          </ac:spMkLst>
        </pc:spChg>
      </pc:sldChg>
      <pc:sldChg chg="del">
        <pc:chgData name="Monjur, Taskin" userId="9df15ca3-3e91-4e38-859d-02ebb3637238" providerId="ADAL" clId="{3C8288A4-9957-4235-890E-F13BC93D0A6D}" dt="2021-10-21T18:31:21.295" v="198" actId="47"/>
        <pc:sldMkLst>
          <pc:docMk/>
          <pc:sldMk cId="572554827" sldId="381"/>
        </pc:sldMkLst>
      </pc:sldChg>
      <pc:sldChg chg="del">
        <pc:chgData name="Monjur, Taskin" userId="9df15ca3-3e91-4e38-859d-02ebb3637238" providerId="ADAL" clId="{3C8288A4-9957-4235-890E-F13BC93D0A6D}" dt="2021-10-21T18:32:12.498" v="260" actId="47"/>
        <pc:sldMkLst>
          <pc:docMk/>
          <pc:sldMk cId="987275109" sldId="382"/>
        </pc:sldMkLst>
      </pc:sldChg>
      <pc:sldChg chg="del">
        <pc:chgData name="Monjur, Taskin" userId="9df15ca3-3e91-4e38-859d-02ebb3637238" providerId="ADAL" clId="{3C8288A4-9957-4235-890E-F13BC93D0A6D}" dt="2021-10-21T18:32:14.964" v="261" actId="47"/>
        <pc:sldMkLst>
          <pc:docMk/>
          <pc:sldMk cId="44627743" sldId="383"/>
        </pc:sldMkLst>
      </pc:sldChg>
      <pc:sldChg chg="del">
        <pc:chgData name="Monjur, Taskin" userId="9df15ca3-3e91-4e38-859d-02ebb3637238" providerId="ADAL" clId="{3C8288A4-9957-4235-890E-F13BC93D0A6D}" dt="2021-10-21T18:32:15.684" v="262" actId="47"/>
        <pc:sldMkLst>
          <pc:docMk/>
          <pc:sldMk cId="604046095" sldId="384"/>
        </pc:sldMkLst>
      </pc:sldChg>
      <pc:sldChg chg="modSp mod">
        <pc:chgData name="Monjur, Taskin" userId="9df15ca3-3e91-4e38-859d-02ebb3637238" providerId="ADAL" clId="{3C8288A4-9957-4235-890E-F13BC93D0A6D}" dt="2021-11-24T18:00:01.909" v="1147" actId="27636"/>
        <pc:sldMkLst>
          <pc:docMk/>
          <pc:sldMk cId="2960484373" sldId="385"/>
        </pc:sldMkLst>
        <pc:spChg chg="mod">
          <ac:chgData name="Monjur, Taskin" userId="9df15ca3-3e91-4e38-859d-02ebb3637238" providerId="ADAL" clId="{3C8288A4-9957-4235-890E-F13BC93D0A6D}" dt="2021-10-21T18:35:56.665" v="314" actId="20577"/>
          <ac:spMkLst>
            <pc:docMk/>
            <pc:sldMk cId="2960484373" sldId="385"/>
            <ac:spMk id="2" creationId="{9416DBDF-2475-4084-811C-D33F9703DA4B}"/>
          </ac:spMkLst>
        </pc:spChg>
        <pc:spChg chg="mod">
          <ac:chgData name="Monjur, Taskin" userId="9df15ca3-3e91-4e38-859d-02ebb3637238" providerId="ADAL" clId="{3C8288A4-9957-4235-890E-F13BC93D0A6D}" dt="2021-11-24T18:00:01.909" v="1147" actId="27636"/>
          <ac:spMkLst>
            <pc:docMk/>
            <pc:sldMk cId="2960484373" sldId="385"/>
            <ac:spMk id="3" creationId="{B85E4BE8-2F2D-49AE-B184-597CC41BD3A7}"/>
          </ac:spMkLst>
        </pc:spChg>
      </pc:sldChg>
      <pc:sldChg chg="del">
        <pc:chgData name="Monjur, Taskin" userId="9df15ca3-3e91-4e38-859d-02ebb3637238" providerId="ADAL" clId="{3C8288A4-9957-4235-890E-F13BC93D0A6D}" dt="2021-10-21T18:32:17.784" v="263" actId="47"/>
        <pc:sldMkLst>
          <pc:docMk/>
          <pc:sldMk cId="615146249" sldId="386"/>
        </pc:sldMkLst>
      </pc:sldChg>
      <pc:sldChg chg="modSp mod">
        <pc:chgData name="Monjur, Taskin" userId="9df15ca3-3e91-4e38-859d-02ebb3637238" providerId="ADAL" clId="{3C8288A4-9957-4235-890E-F13BC93D0A6D}" dt="2021-10-21T18:38:15.788" v="324" actId="404"/>
        <pc:sldMkLst>
          <pc:docMk/>
          <pc:sldMk cId="3535407910" sldId="387"/>
        </pc:sldMkLst>
        <pc:spChg chg="mod">
          <ac:chgData name="Monjur, Taskin" userId="9df15ca3-3e91-4e38-859d-02ebb3637238" providerId="ADAL" clId="{3C8288A4-9957-4235-890E-F13BC93D0A6D}" dt="2021-10-21T18:37:46.016" v="315"/>
          <ac:spMkLst>
            <pc:docMk/>
            <pc:sldMk cId="3535407910" sldId="387"/>
            <ac:spMk id="2" creationId="{B1988E48-071B-422E-B34A-07617C50E5E1}"/>
          </ac:spMkLst>
        </pc:spChg>
        <pc:spChg chg="mod">
          <ac:chgData name="Monjur, Taskin" userId="9df15ca3-3e91-4e38-859d-02ebb3637238" providerId="ADAL" clId="{3C8288A4-9957-4235-890E-F13BC93D0A6D}" dt="2021-10-21T18:38:15.788" v="324" actId="404"/>
          <ac:spMkLst>
            <pc:docMk/>
            <pc:sldMk cId="3535407910" sldId="387"/>
            <ac:spMk id="3" creationId="{AF053161-5074-4F80-A58F-E0C3B520D5CA}"/>
          </ac:spMkLst>
        </pc:spChg>
      </pc:sldChg>
      <pc:sldChg chg="del">
        <pc:chgData name="Monjur, Taskin" userId="9df15ca3-3e91-4e38-859d-02ebb3637238" providerId="ADAL" clId="{3C8288A4-9957-4235-890E-F13BC93D0A6D}" dt="2021-10-21T18:32:19.513" v="264" actId="47"/>
        <pc:sldMkLst>
          <pc:docMk/>
          <pc:sldMk cId="2228664446" sldId="388"/>
        </pc:sldMkLst>
      </pc:sldChg>
      <pc:sldChg chg="modSp mod">
        <pc:chgData name="Monjur, Taskin" userId="9df15ca3-3e91-4e38-859d-02ebb3637238" providerId="ADAL" clId="{3C8288A4-9957-4235-890E-F13BC93D0A6D}" dt="2021-11-24T18:03:59.339" v="1160" actId="27636"/>
        <pc:sldMkLst>
          <pc:docMk/>
          <pc:sldMk cId="3075812051" sldId="389"/>
        </pc:sldMkLst>
        <pc:spChg chg="mod">
          <ac:chgData name="Monjur, Taskin" userId="9df15ca3-3e91-4e38-859d-02ebb3637238" providerId="ADAL" clId="{3C8288A4-9957-4235-890E-F13BC93D0A6D}" dt="2021-10-21T18:41:38.736" v="326" actId="14100"/>
          <ac:spMkLst>
            <pc:docMk/>
            <pc:sldMk cId="3075812051" sldId="389"/>
            <ac:spMk id="2" creationId="{F615500D-1251-4753-A4E9-B67A52440E86}"/>
          </ac:spMkLst>
        </pc:spChg>
        <pc:spChg chg="mod">
          <ac:chgData name="Monjur, Taskin" userId="9df15ca3-3e91-4e38-859d-02ebb3637238" providerId="ADAL" clId="{3C8288A4-9957-4235-890E-F13BC93D0A6D}" dt="2021-11-24T18:03:59.339" v="1160" actId="27636"/>
          <ac:spMkLst>
            <pc:docMk/>
            <pc:sldMk cId="3075812051" sldId="389"/>
            <ac:spMk id="3" creationId="{FB65214C-F69F-490B-AAFA-F38D754B97C1}"/>
          </ac:spMkLst>
        </pc:spChg>
      </pc:sldChg>
      <pc:sldChg chg="del">
        <pc:chgData name="Monjur, Taskin" userId="9df15ca3-3e91-4e38-859d-02ebb3637238" providerId="ADAL" clId="{3C8288A4-9957-4235-890E-F13BC93D0A6D}" dt="2021-10-21T18:32:22.473" v="265" actId="47"/>
        <pc:sldMkLst>
          <pc:docMk/>
          <pc:sldMk cId="567911144" sldId="390"/>
        </pc:sldMkLst>
      </pc:sldChg>
      <pc:sldChg chg="modSp mod">
        <pc:chgData name="Monjur, Taskin" userId="9df15ca3-3e91-4e38-859d-02ebb3637238" providerId="ADAL" clId="{3C8288A4-9957-4235-890E-F13BC93D0A6D}" dt="2021-11-04T19:24:10.853" v="974" actId="114"/>
        <pc:sldMkLst>
          <pc:docMk/>
          <pc:sldMk cId="2518512753" sldId="391"/>
        </pc:sldMkLst>
        <pc:spChg chg="mod">
          <ac:chgData name="Monjur, Taskin" userId="9df15ca3-3e91-4e38-859d-02ebb3637238" providerId="ADAL" clId="{3C8288A4-9957-4235-890E-F13BC93D0A6D}" dt="2021-10-21T19:01:38.723" v="368" actId="14100"/>
          <ac:spMkLst>
            <pc:docMk/>
            <pc:sldMk cId="2518512753" sldId="391"/>
            <ac:spMk id="2" creationId="{5B856BCF-E8E4-4CCA-9B87-C8057620A657}"/>
          </ac:spMkLst>
        </pc:spChg>
        <pc:spChg chg="mod">
          <ac:chgData name="Monjur, Taskin" userId="9df15ca3-3e91-4e38-859d-02ebb3637238" providerId="ADAL" clId="{3C8288A4-9957-4235-890E-F13BC93D0A6D}" dt="2021-11-04T19:24:10.853" v="974" actId="114"/>
          <ac:spMkLst>
            <pc:docMk/>
            <pc:sldMk cId="2518512753" sldId="391"/>
            <ac:spMk id="3" creationId="{E071CE89-B293-4739-B07F-5DAE2D613C25}"/>
          </ac:spMkLst>
        </pc:spChg>
      </pc:sldChg>
      <pc:sldChg chg="del">
        <pc:chgData name="Monjur, Taskin" userId="9df15ca3-3e91-4e38-859d-02ebb3637238" providerId="ADAL" clId="{3C8288A4-9957-4235-890E-F13BC93D0A6D}" dt="2021-10-21T18:32:26.361" v="266" actId="47"/>
        <pc:sldMkLst>
          <pc:docMk/>
          <pc:sldMk cId="2419585396" sldId="392"/>
        </pc:sldMkLst>
      </pc:sldChg>
      <pc:sldChg chg="addSp modSp mod modAnim">
        <pc:chgData name="Monjur, Taskin" userId="9df15ca3-3e91-4e38-859d-02ebb3637238" providerId="ADAL" clId="{3C8288A4-9957-4235-890E-F13BC93D0A6D}" dt="2021-11-24T18:07:33.552" v="1185" actId="27636"/>
        <pc:sldMkLst>
          <pc:docMk/>
          <pc:sldMk cId="1384597467" sldId="393"/>
        </pc:sldMkLst>
        <pc:spChg chg="mod">
          <ac:chgData name="Monjur, Taskin" userId="9df15ca3-3e91-4e38-859d-02ebb3637238" providerId="ADAL" clId="{3C8288A4-9957-4235-890E-F13BC93D0A6D}" dt="2021-10-21T19:03:56.265" v="388"/>
          <ac:spMkLst>
            <pc:docMk/>
            <pc:sldMk cId="1384597467" sldId="393"/>
            <ac:spMk id="2" creationId="{314806FF-CF1B-4044-AFD7-F8BC065FCDE4}"/>
          </ac:spMkLst>
        </pc:spChg>
        <pc:spChg chg="mod">
          <ac:chgData name="Monjur, Taskin" userId="9df15ca3-3e91-4e38-859d-02ebb3637238" providerId="ADAL" clId="{3C8288A4-9957-4235-890E-F13BC93D0A6D}" dt="2021-11-24T18:07:33.552" v="1185" actId="27636"/>
          <ac:spMkLst>
            <pc:docMk/>
            <pc:sldMk cId="1384597467" sldId="393"/>
            <ac:spMk id="3" creationId="{1C1B38AD-E6AA-4491-9C73-43C62A3E7C5F}"/>
          </ac:spMkLst>
        </pc:spChg>
        <pc:spChg chg="add mod">
          <ac:chgData name="Monjur, Taskin" userId="9df15ca3-3e91-4e38-859d-02ebb3637238" providerId="ADAL" clId="{3C8288A4-9957-4235-890E-F13BC93D0A6D}" dt="2021-10-21T19:04:19.897" v="393"/>
          <ac:spMkLst>
            <pc:docMk/>
            <pc:sldMk cId="1384597467" sldId="393"/>
            <ac:spMk id="5" creationId="{BA11EAC9-1CDF-473A-BE74-C06D66F82567}"/>
          </ac:spMkLst>
        </pc:spChg>
        <pc:picChg chg="add mod">
          <ac:chgData name="Monjur, Taskin" userId="9df15ca3-3e91-4e38-859d-02ebb3637238" providerId="ADAL" clId="{3C8288A4-9957-4235-890E-F13BC93D0A6D}" dt="2021-10-21T19:04:13.977" v="392"/>
          <ac:picMkLst>
            <pc:docMk/>
            <pc:sldMk cId="1384597467" sldId="393"/>
            <ac:picMk id="4" creationId="{C8C30B2B-3CD5-4E05-AA3A-E15F12D2ACF6}"/>
          </ac:picMkLst>
        </pc:picChg>
      </pc:sldChg>
      <pc:sldChg chg="del">
        <pc:chgData name="Monjur, Taskin" userId="9df15ca3-3e91-4e38-859d-02ebb3637238" providerId="ADAL" clId="{3C8288A4-9957-4235-890E-F13BC93D0A6D}" dt="2021-10-21T18:32:30.518" v="267" actId="47"/>
        <pc:sldMkLst>
          <pc:docMk/>
          <pc:sldMk cId="3534385935" sldId="394"/>
        </pc:sldMkLst>
      </pc:sldChg>
      <pc:sldChg chg="del">
        <pc:chgData name="Monjur, Taskin" userId="9df15ca3-3e91-4e38-859d-02ebb3637238" providerId="ADAL" clId="{3C8288A4-9957-4235-890E-F13BC93D0A6D}" dt="2021-10-21T18:32:32.431" v="268" actId="47"/>
        <pc:sldMkLst>
          <pc:docMk/>
          <pc:sldMk cId="141706953" sldId="395"/>
        </pc:sldMkLst>
      </pc:sldChg>
      <pc:sldChg chg="del">
        <pc:chgData name="Monjur, Taskin" userId="9df15ca3-3e91-4e38-859d-02ebb3637238" providerId="ADAL" clId="{3C8288A4-9957-4235-890E-F13BC93D0A6D}" dt="2021-10-21T18:32:33.608" v="269" actId="47"/>
        <pc:sldMkLst>
          <pc:docMk/>
          <pc:sldMk cId="3853010878" sldId="396"/>
        </pc:sldMkLst>
      </pc:sldChg>
      <pc:sldChg chg="modSp mod">
        <pc:chgData name="Monjur, Taskin" userId="9df15ca3-3e91-4e38-859d-02ebb3637238" providerId="ADAL" clId="{3C8288A4-9957-4235-890E-F13BC93D0A6D}" dt="2021-11-24T18:09:31.899" v="1200" actId="27636"/>
        <pc:sldMkLst>
          <pc:docMk/>
          <pc:sldMk cId="2770600132" sldId="397"/>
        </pc:sldMkLst>
        <pc:spChg chg="mod">
          <ac:chgData name="Monjur, Taskin" userId="9df15ca3-3e91-4e38-859d-02ebb3637238" providerId="ADAL" clId="{3C8288A4-9957-4235-890E-F13BC93D0A6D}" dt="2021-10-21T19:04:57.078" v="399"/>
          <ac:spMkLst>
            <pc:docMk/>
            <pc:sldMk cId="2770600132" sldId="397"/>
            <ac:spMk id="2" creationId="{F80AA14A-DE87-4162-9B23-DD019BC7325F}"/>
          </ac:spMkLst>
        </pc:spChg>
        <pc:spChg chg="mod">
          <ac:chgData name="Monjur, Taskin" userId="9df15ca3-3e91-4e38-859d-02ebb3637238" providerId="ADAL" clId="{3C8288A4-9957-4235-890E-F13BC93D0A6D}" dt="2021-11-24T18:09:31.899" v="1200" actId="27636"/>
          <ac:spMkLst>
            <pc:docMk/>
            <pc:sldMk cId="2770600132" sldId="397"/>
            <ac:spMk id="3" creationId="{DF4C87D1-D90C-4289-9A17-2DA7EE92FA94}"/>
          </ac:spMkLst>
        </pc:spChg>
      </pc:sldChg>
      <pc:sldChg chg="del">
        <pc:chgData name="Monjur, Taskin" userId="9df15ca3-3e91-4e38-859d-02ebb3637238" providerId="ADAL" clId="{3C8288A4-9957-4235-890E-F13BC93D0A6D}" dt="2021-10-21T18:32:35.209" v="270" actId="47"/>
        <pc:sldMkLst>
          <pc:docMk/>
          <pc:sldMk cId="3042759066" sldId="398"/>
        </pc:sldMkLst>
      </pc:sldChg>
      <pc:sldChg chg="modSp mod">
        <pc:chgData name="Monjur, Taskin" userId="9df15ca3-3e91-4e38-859d-02ebb3637238" providerId="ADAL" clId="{3C8288A4-9957-4235-890E-F13BC93D0A6D}" dt="2021-11-24T18:14:44.234" v="1215" actId="27636"/>
        <pc:sldMkLst>
          <pc:docMk/>
          <pc:sldMk cId="2770991850" sldId="399"/>
        </pc:sldMkLst>
        <pc:spChg chg="mod">
          <ac:chgData name="Monjur, Taskin" userId="9df15ca3-3e91-4e38-859d-02ebb3637238" providerId="ADAL" clId="{3C8288A4-9957-4235-890E-F13BC93D0A6D}" dt="2021-10-21T19:07:13.476" v="404"/>
          <ac:spMkLst>
            <pc:docMk/>
            <pc:sldMk cId="2770991850" sldId="399"/>
            <ac:spMk id="2" creationId="{697B65FB-DC4F-4CF2-AF49-A0C4A858278E}"/>
          </ac:spMkLst>
        </pc:spChg>
        <pc:spChg chg="mod">
          <ac:chgData name="Monjur, Taskin" userId="9df15ca3-3e91-4e38-859d-02ebb3637238" providerId="ADAL" clId="{3C8288A4-9957-4235-890E-F13BC93D0A6D}" dt="2021-11-24T18:14:44.234" v="1215" actId="27636"/>
          <ac:spMkLst>
            <pc:docMk/>
            <pc:sldMk cId="2770991850" sldId="399"/>
            <ac:spMk id="3" creationId="{2C1D801B-4EF8-4FFE-9279-13A127854839}"/>
          </ac:spMkLst>
        </pc:spChg>
      </pc:sldChg>
      <pc:sldChg chg="del">
        <pc:chgData name="Monjur, Taskin" userId="9df15ca3-3e91-4e38-859d-02ebb3637238" providerId="ADAL" clId="{3C8288A4-9957-4235-890E-F13BC93D0A6D}" dt="2021-10-21T18:32:36.902" v="271" actId="47"/>
        <pc:sldMkLst>
          <pc:docMk/>
          <pc:sldMk cId="2898359769" sldId="400"/>
        </pc:sldMkLst>
      </pc:sldChg>
      <pc:sldChg chg="modSp mod">
        <pc:chgData name="Monjur, Taskin" userId="9df15ca3-3e91-4e38-859d-02ebb3637238" providerId="ADAL" clId="{3C8288A4-9957-4235-890E-F13BC93D0A6D}" dt="2021-11-04T15:10:32.981" v="703" actId="27636"/>
        <pc:sldMkLst>
          <pc:docMk/>
          <pc:sldMk cId="3646029441" sldId="401"/>
        </pc:sldMkLst>
        <pc:spChg chg="mod">
          <ac:chgData name="Monjur, Taskin" userId="9df15ca3-3e91-4e38-859d-02ebb3637238" providerId="ADAL" clId="{3C8288A4-9957-4235-890E-F13BC93D0A6D}" dt="2021-11-04T15:10:32.981" v="703" actId="27636"/>
          <ac:spMkLst>
            <pc:docMk/>
            <pc:sldMk cId="3646029441" sldId="401"/>
            <ac:spMk id="3" creationId="{B2256813-6A16-4945-B9E6-3D1B52BC2B4E}"/>
          </ac:spMkLst>
        </pc:spChg>
      </pc:sldChg>
      <pc:sldChg chg="modSp mod">
        <pc:chgData name="Monjur, Taskin" userId="9df15ca3-3e91-4e38-859d-02ebb3637238" providerId="ADAL" clId="{3C8288A4-9957-4235-890E-F13BC93D0A6D}" dt="2021-11-04T15:11:54.333" v="737" actId="6549"/>
        <pc:sldMkLst>
          <pc:docMk/>
          <pc:sldMk cId="2364276937" sldId="402"/>
        </pc:sldMkLst>
        <pc:spChg chg="mod">
          <ac:chgData name="Monjur, Taskin" userId="9df15ca3-3e91-4e38-859d-02ebb3637238" providerId="ADAL" clId="{3C8288A4-9957-4235-890E-F13BC93D0A6D}" dt="2021-11-04T15:11:54.333" v="737" actId="6549"/>
          <ac:spMkLst>
            <pc:docMk/>
            <pc:sldMk cId="2364276937" sldId="402"/>
            <ac:spMk id="3" creationId="{46051057-6725-4BC3-AEC4-2B9F3EB93780}"/>
          </ac:spMkLst>
        </pc:spChg>
      </pc:sldChg>
      <pc:sldChg chg="modSp mod">
        <pc:chgData name="Monjur, Taskin" userId="9df15ca3-3e91-4e38-859d-02ebb3637238" providerId="ADAL" clId="{3C8288A4-9957-4235-890E-F13BC93D0A6D}" dt="2021-11-04T15:13:30.347" v="795" actId="6549"/>
        <pc:sldMkLst>
          <pc:docMk/>
          <pc:sldMk cId="1442819408" sldId="403"/>
        </pc:sldMkLst>
        <pc:spChg chg="mod">
          <ac:chgData name="Monjur, Taskin" userId="9df15ca3-3e91-4e38-859d-02ebb3637238" providerId="ADAL" clId="{3C8288A4-9957-4235-890E-F13BC93D0A6D}" dt="2021-11-04T15:13:30.347" v="795" actId="6549"/>
          <ac:spMkLst>
            <pc:docMk/>
            <pc:sldMk cId="1442819408" sldId="403"/>
            <ac:spMk id="3" creationId="{5980C894-6494-4762-97D2-141FF676B187}"/>
          </ac:spMkLst>
        </pc:spChg>
      </pc:sldChg>
      <pc:sldChg chg="modSp mod">
        <pc:chgData name="Monjur, Taskin" userId="9df15ca3-3e91-4e38-859d-02ebb3637238" providerId="ADAL" clId="{3C8288A4-9957-4235-890E-F13BC93D0A6D}" dt="2021-10-21T18:14:36.617" v="20" actId="27636"/>
        <pc:sldMkLst>
          <pc:docMk/>
          <pc:sldMk cId="4219984087" sldId="406"/>
        </pc:sldMkLst>
        <pc:spChg chg="mod">
          <ac:chgData name="Monjur, Taskin" userId="9df15ca3-3e91-4e38-859d-02ebb3637238" providerId="ADAL" clId="{3C8288A4-9957-4235-890E-F13BC93D0A6D}" dt="2021-10-21T18:14:13.591" v="18" actId="20577"/>
          <ac:spMkLst>
            <pc:docMk/>
            <pc:sldMk cId="4219984087" sldId="406"/>
            <ac:spMk id="2" creationId="{961D01F6-DA63-4DB0-AE51-3CBA0A174C97}"/>
          </ac:spMkLst>
        </pc:spChg>
        <pc:spChg chg="mod">
          <ac:chgData name="Monjur, Taskin" userId="9df15ca3-3e91-4e38-859d-02ebb3637238" providerId="ADAL" clId="{3C8288A4-9957-4235-890E-F13BC93D0A6D}" dt="2021-10-21T18:14:36.617" v="20" actId="27636"/>
          <ac:spMkLst>
            <pc:docMk/>
            <pc:sldMk cId="4219984087" sldId="406"/>
            <ac:spMk id="3" creationId="{1D058041-8C9A-4281-9E86-8EF50EE844A5}"/>
          </ac:spMkLst>
        </pc:spChg>
      </pc:sldChg>
      <pc:sldChg chg="modSp mod">
        <pc:chgData name="Monjur, Taskin" userId="9df15ca3-3e91-4e38-859d-02ebb3637238" providerId="ADAL" clId="{3C8288A4-9957-4235-890E-F13BC93D0A6D}" dt="2021-10-21T18:16:27.658" v="52" actId="27636"/>
        <pc:sldMkLst>
          <pc:docMk/>
          <pc:sldMk cId="3015601924" sldId="407"/>
        </pc:sldMkLst>
        <pc:spChg chg="mod">
          <ac:chgData name="Monjur, Taskin" userId="9df15ca3-3e91-4e38-859d-02ebb3637238" providerId="ADAL" clId="{3C8288A4-9957-4235-890E-F13BC93D0A6D}" dt="2021-10-21T18:16:27.658" v="52" actId="27636"/>
          <ac:spMkLst>
            <pc:docMk/>
            <pc:sldMk cId="3015601924" sldId="407"/>
            <ac:spMk id="3" creationId="{7C7104CE-077D-4082-BE24-BF2B7682F99A}"/>
          </ac:spMkLst>
        </pc:spChg>
      </pc:sldChg>
      <pc:sldChg chg="del">
        <pc:chgData name="Monjur, Taskin" userId="9df15ca3-3e91-4e38-859d-02ebb3637238" providerId="ADAL" clId="{3C8288A4-9957-4235-890E-F13BC93D0A6D}" dt="2021-10-21T18:16:20.405" v="50" actId="47"/>
        <pc:sldMkLst>
          <pc:docMk/>
          <pc:sldMk cId="1891056783" sldId="409"/>
        </pc:sldMkLst>
      </pc:sldChg>
      <pc:sldChg chg="del">
        <pc:chgData name="Monjur, Taskin" userId="9df15ca3-3e91-4e38-859d-02ebb3637238" providerId="ADAL" clId="{3C8288A4-9957-4235-890E-F13BC93D0A6D}" dt="2021-11-04T14:47:34.235" v="627" actId="47"/>
        <pc:sldMkLst>
          <pc:docMk/>
          <pc:sldMk cId="3252260924" sldId="410"/>
        </pc:sldMkLst>
      </pc:sldChg>
      <pc:sldChg chg="del">
        <pc:chgData name="Monjur, Taskin" userId="9df15ca3-3e91-4e38-859d-02ebb3637238" providerId="ADAL" clId="{3C8288A4-9957-4235-890E-F13BC93D0A6D}" dt="2021-10-21T19:17:42.832" v="510" actId="2696"/>
        <pc:sldMkLst>
          <pc:docMk/>
          <pc:sldMk cId="4130636989" sldId="411"/>
        </pc:sldMkLst>
      </pc:sldChg>
      <pc:sldChg chg="del">
        <pc:chgData name="Monjur, Taskin" userId="9df15ca3-3e91-4e38-859d-02ebb3637238" providerId="ADAL" clId="{3C8288A4-9957-4235-890E-F13BC93D0A6D}" dt="2021-10-21T19:17:44.714" v="511" actId="47"/>
        <pc:sldMkLst>
          <pc:docMk/>
          <pc:sldMk cId="3615704462" sldId="412"/>
        </pc:sldMkLst>
      </pc:sldChg>
      <pc:sldChg chg="modSp mod">
        <pc:chgData name="Monjur, Taskin" userId="9df15ca3-3e91-4e38-859d-02ebb3637238" providerId="ADAL" clId="{3C8288A4-9957-4235-890E-F13BC93D0A6D}" dt="2021-10-21T19:18:34.852" v="560" actId="20577"/>
        <pc:sldMkLst>
          <pc:docMk/>
          <pc:sldMk cId="3634929872" sldId="413"/>
        </pc:sldMkLst>
        <pc:spChg chg="mod">
          <ac:chgData name="Monjur, Taskin" userId="9df15ca3-3e91-4e38-859d-02ebb3637238" providerId="ADAL" clId="{3C8288A4-9957-4235-890E-F13BC93D0A6D}" dt="2021-10-21T19:18:34.852" v="560" actId="20577"/>
          <ac:spMkLst>
            <pc:docMk/>
            <pc:sldMk cId="3634929872" sldId="413"/>
            <ac:spMk id="3" creationId="{297A0C0B-F31F-4ABE-8A8F-A8F262BA2749}"/>
          </ac:spMkLst>
        </pc:spChg>
      </pc:sldChg>
      <pc:sldChg chg="del">
        <pc:chgData name="Monjur, Taskin" userId="9df15ca3-3e91-4e38-859d-02ebb3637238" providerId="ADAL" clId="{3C8288A4-9957-4235-890E-F13BC93D0A6D}" dt="2021-10-21T19:17:45.972" v="512" actId="47"/>
        <pc:sldMkLst>
          <pc:docMk/>
          <pc:sldMk cId="1226618991" sldId="414"/>
        </pc:sldMkLst>
      </pc:sldChg>
      <pc:sldChg chg="modSp mod">
        <pc:chgData name="Monjur, Taskin" userId="9df15ca3-3e91-4e38-859d-02ebb3637238" providerId="ADAL" clId="{3C8288A4-9957-4235-890E-F13BC93D0A6D}" dt="2021-11-04T17:36:01.761" v="866" actId="20577"/>
        <pc:sldMkLst>
          <pc:docMk/>
          <pc:sldMk cId="1407381218" sldId="415"/>
        </pc:sldMkLst>
        <pc:spChg chg="mod">
          <ac:chgData name="Monjur, Taskin" userId="9df15ca3-3e91-4e38-859d-02ebb3637238" providerId="ADAL" clId="{3C8288A4-9957-4235-890E-F13BC93D0A6D}" dt="2021-11-04T17:36:01.761" v="866" actId="20577"/>
          <ac:spMkLst>
            <pc:docMk/>
            <pc:sldMk cId="1407381218" sldId="415"/>
            <ac:spMk id="3" creationId="{5810803D-79B6-5D49-A3B3-A181A6EFCAC8}"/>
          </ac:spMkLst>
        </pc:spChg>
        <pc:picChg chg="mod">
          <ac:chgData name="Monjur, Taskin" userId="9df15ca3-3e91-4e38-859d-02ebb3637238" providerId="ADAL" clId="{3C8288A4-9957-4235-890E-F13BC93D0A6D}" dt="2021-10-21T19:32:39.566" v="566" actId="1076"/>
          <ac:picMkLst>
            <pc:docMk/>
            <pc:sldMk cId="1407381218" sldId="415"/>
            <ac:picMk id="4" creationId="{6EF5221E-C3F3-45E3-B20D-A5DF4AD44AD2}"/>
          </ac:picMkLst>
        </pc:picChg>
        <pc:picChg chg="mod">
          <ac:chgData name="Monjur, Taskin" userId="9df15ca3-3e91-4e38-859d-02ebb3637238" providerId="ADAL" clId="{3C8288A4-9957-4235-890E-F13BC93D0A6D}" dt="2021-10-21T19:32:37.778" v="565" actId="1076"/>
          <ac:picMkLst>
            <pc:docMk/>
            <pc:sldMk cId="1407381218" sldId="415"/>
            <ac:picMk id="5" creationId="{199AB397-E80B-45B9-AE6A-575A6BE60BCC}"/>
          </ac:picMkLst>
        </pc:picChg>
      </pc:sldChg>
      <pc:sldChg chg="modSp new mod">
        <pc:chgData name="Monjur, Taskin" userId="9df15ca3-3e91-4e38-859d-02ebb3637238" providerId="ADAL" clId="{3C8288A4-9957-4235-890E-F13BC93D0A6D}" dt="2021-10-21T18:17:33.030" v="62" actId="108"/>
        <pc:sldMkLst>
          <pc:docMk/>
          <pc:sldMk cId="1030619703" sldId="416"/>
        </pc:sldMkLst>
        <pc:spChg chg="mod">
          <ac:chgData name="Monjur, Taskin" userId="9df15ca3-3e91-4e38-859d-02ebb3637238" providerId="ADAL" clId="{3C8288A4-9957-4235-890E-F13BC93D0A6D}" dt="2021-10-21T18:17:13.335" v="60" actId="14100"/>
          <ac:spMkLst>
            <pc:docMk/>
            <pc:sldMk cId="1030619703" sldId="416"/>
            <ac:spMk id="2" creationId="{23C15795-2AD1-4A2D-9770-4F5427E652EF}"/>
          </ac:spMkLst>
        </pc:spChg>
        <pc:spChg chg="mod">
          <ac:chgData name="Monjur, Taskin" userId="9df15ca3-3e91-4e38-859d-02ebb3637238" providerId="ADAL" clId="{3C8288A4-9957-4235-890E-F13BC93D0A6D}" dt="2021-10-21T18:17:33.030" v="62" actId="108"/>
          <ac:spMkLst>
            <pc:docMk/>
            <pc:sldMk cId="1030619703" sldId="416"/>
            <ac:spMk id="3" creationId="{43393931-2AEE-4D9B-A9B1-07B8ED1DAD27}"/>
          </ac:spMkLst>
        </pc:spChg>
      </pc:sldChg>
      <pc:sldChg chg="addSp modSp new mod modClrScheme chgLayout">
        <pc:chgData name="Monjur, Taskin" userId="9df15ca3-3e91-4e38-859d-02ebb3637238" providerId="ADAL" clId="{3C8288A4-9957-4235-890E-F13BC93D0A6D}" dt="2021-10-21T18:19:30.689" v="110"/>
        <pc:sldMkLst>
          <pc:docMk/>
          <pc:sldMk cId="1170109690" sldId="417"/>
        </pc:sldMkLst>
        <pc:spChg chg="mod ord">
          <ac:chgData name="Monjur, Taskin" userId="9df15ca3-3e91-4e38-859d-02ebb3637238" providerId="ADAL" clId="{3C8288A4-9957-4235-890E-F13BC93D0A6D}" dt="2021-10-21T18:19:20.487" v="107" actId="700"/>
          <ac:spMkLst>
            <pc:docMk/>
            <pc:sldMk cId="1170109690" sldId="417"/>
            <ac:spMk id="2" creationId="{13A7A388-32A4-4F06-976E-48E4EE9F78B6}"/>
          </ac:spMkLst>
        </pc:spChg>
        <pc:spChg chg="mod ord">
          <ac:chgData name="Monjur, Taskin" userId="9df15ca3-3e91-4e38-859d-02ebb3637238" providerId="ADAL" clId="{3C8288A4-9957-4235-890E-F13BC93D0A6D}" dt="2021-10-21T18:19:20.487" v="107" actId="700"/>
          <ac:spMkLst>
            <pc:docMk/>
            <pc:sldMk cId="1170109690" sldId="417"/>
            <ac:spMk id="3" creationId="{F1CAB563-3E71-4B9D-9100-0315FFCB1B1C}"/>
          </ac:spMkLst>
        </pc:spChg>
        <pc:spChg chg="add mod ord">
          <ac:chgData name="Monjur, Taskin" userId="9df15ca3-3e91-4e38-859d-02ebb3637238" providerId="ADAL" clId="{3C8288A4-9957-4235-890E-F13BC93D0A6D}" dt="2021-10-21T18:19:30.689" v="110"/>
          <ac:spMkLst>
            <pc:docMk/>
            <pc:sldMk cId="1170109690" sldId="417"/>
            <ac:spMk id="4" creationId="{519EDAA1-6BBE-43EF-ADA7-0E387553642C}"/>
          </ac:spMkLst>
        </pc:spChg>
      </pc:sldChg>
      <pc:sldChg chg="addSp delSp modSp new mod">
        <pc:chgData name="Monjur, Taskin" userId="9df15ca3-3e91-4e38-859d-02ebb3637238" providerId="ADAL" clId="{3C8288A4-9957-4235-890E-F13BC93D0A6D}" dt="2021-10-21T18:34:01.295" v="280" actId="1076"/>
        <pc:sldMkLst>
          <pc:docMk/>
          <pc:sldMk cId="2354463931" sldId="418"/>
        </pc:sldMkLst>
        <pc:spChg chg="mod">
          <ac:chgData name="Monjur, Taskin" userId="9df15ca3-3e91-4e38-859d-02ebb3637238" providerId="ADAL" clId="{3C8288A4-9957-4235-890E-F13BC93D0A6D}" dt="2021-10-21T18:33:30.319" v="274" actId="27636"/>
          <ac:spMkLst>
            <pc:docMk/>
            <pc:sldMk cId="2354463931" sldId="418"/>
            <ac:spMk id="2" creationId="{71B4A02B-382A-47F5-9E60-ED4C4826D7C3}"/>
          </ac:spMkLst>
        </pc:spChg>
        <pc:spChg chg="del mod">
          <ac:chgData name="Monjur, Taskin" userId="9df15ca3-3e91-4e38-859d-02ebb3637238" providerId="ADAL" clId="{3C8288A4-9957-4235-890E-F13BC93D0A6D}" dt="2021-10-21T18:33:44.346" v="278" actId="22"/>
          <ac:spMkLst>
            <pc:docMk/>
            <pc:sldMk cId="2354463931" sldId="418"/>
            <ac:spMk id="3" creationId="{264115FD-708D-4E2D-ABD2-52A6B1475D7E}"/>
          </ac:spMkLst>
        </pc:spChg>
        <pc:spChg chg="add mod">
          <ac:chgData name="Monjur, Taskin" userId="9df15ca3-3e91-4e38-859d-02ebb3637238" providerId="ADAL" clId="{3C8288A4-9957-4235-890E-F13BC93D0A6D}" dt="2021-10-21T18:34:01.295" v="280" actId="1076"/>
          <ac:spMkLst>
            <pc:docMk/>
            <pc:sldMk cId="2354463931" sldId="418"/>
            <ac:spMk id="6" creationId="{27C5B03E-2F0A-4A53-B756-619B78E900E7}"/>
          </ac:spMkLst>
        </pc:spChg>
        <pc:picChg chg="add mod ord">
          <ac:chgData name="Monjur, Taskin" userId="9df15ca3-3e91-4e38-859d-02ebb3637238" providerId="ADAL" clId="{3C8288A4-9957-4235-890E-F13BC93D0A6D}" dt="2021-10-21T18:33:44.346" v="278" actId="22"/>
          <ac:picMkLst>
            <pc:docMk/>
            <pc:sldMk cId="2354463931" sldId="418"/>
            <ac:picMk id="5" creationId="{F73D8706-B18B-4D61-8281-F0E02BFC4EC7}"/>
          </ac:picMkLst>
        </pc:picChg>
      </pc:sldChg>
      <pc:sldChg chg="addSp delSp modSp new mod">
        <pc:chgData name="Monjur, Taskin" userId="9df15ca3-3e91-4e38-859d-02ebb3637238" providerId="ADAL" clId="{3C8288A4-9957-4235-890E-F13BC93D0A6D}" dt="2021-11-24T18:05:22.896" v="1179" actId="1076"/>
        <pc:sldMkLst>
          <pc:docMk/>
          <pc:sldMk cId="3818159073" sldId="419"/>
        </pc:sldMkLst>
        <pc:spChg chg="mod">
          <ac:chgData name="Monjur, Taskin" userId="9df15ca3-3e91-4e38-859d-02ebb3637238" providerId="ADAL" clId="{3C8288A4-9957-4235-890E-F13BC93D0A6D}" dt="2021-10-21T18:42:41.841" v="332"/>
          <ac:spMkLst>
            <pc:docMk/>
            <pc:sldMk cId="3818159073" sldId="419"/>
            <ac:spMk id="2" creationId="{F5FB6A59-23AC-4A82-8D6A-60A15AB74C71}"/>
          </ac:spMkLst>
        </pc:spChg>
        <pc:spChg chg="del mod">
          <ac:chgData name="Monjur, Taskin" userId="9df15ca3-3e91-4e38-859d-02ebb3637238" providerId="ADAL" clId="{3C8288A4-9957-4235-890E-F13BC93D0A6D}" dt="2021-11-04T14:44:37.016" v="597" actId="478"/>
          <ac:spMkLst>
            <pc:docMk/>
            <pc:sldMk cId="3818159073" sldId="419"/>
            <ac:spMk id="3" creationId="{7F153D85-2F65-4C94-B9E6-8D53BF10D1DB}"/>
          </ac:spMkLst>
        </pc:spChg>
        <pc:spChg chg="add del mod">
          <ac:chgData name="Monjur, Taskin" userId="9df15ca3-3e91-4e38-859d-02ebb3637238" providerId="ADAL" clId="{3C8288A4-9957-4235-890E-F13BC93D0A6D}" dt="2021-11-04T14:44:39.160" v="598" actId="478"/>
          <ac:spMkLst>
            <pc:docMk/>
            <pc:sldMk cId="3818159073" sldId="419"/>
            <ac:spMk id="6" creationId="{EF070F98-FB69-4DCD-8B8C-C7FEEE600B47}"/>
          </ac:spMkLst>
        </pc:spChg>
        <pc:graphicFrameChg chg="add del mod">
          <ac:chgData name="Monjur, Taskin" userId="9df15ca3-3e91-4e38-859d-02ebb3637238" providerId="ADAL" clId="{3C8288A4-9957-4235-890E-F13BC93D0A6D}" dt="2021-11-04T14:46:54.776" v="619" actId="478"/>
          <ac:graphicFrameMkLst>
            <pc:docMk/>
            <pc:sldMk cId="3818159073" sldId="419"/>
            <ac:graphicFrameMk id="4" creationId="{B05DAA0D-8AA9-4CBB-A6E3-C156E9AC7555}"/>
          </ac:graphicFrameMkLst>
        </pc:graphicFrameChg>
        <pc:picChg chg="add mod">
          <ac:chgData name="Monjur, Taskin" userId="9df15ca3-3e91-4e38-859d-02ebb3637238" providerId="ADAL" clId="{3C8288A4-9957-4235-890E-F13BC93D0A6D}" dt="2021-11-24T18:05:22.896" v="1179" actId="1076"/>
          <ac:picMkLst>
            <pc:docMk/>
            <pc:sldMk cId="3818159073" sldId="419"/>
            <ac:picMk id="4" creationId="{CAFA58D9-4C15-460C-9235-9AFF5CB73140}"/>
          </ac:picMkLst>
        </pc:picChg>
        <pc:picChg chg="add del mod">
          <ac:chgData name="Monjur, Taskin" userId="9df15ca3-3e91-4e38-859d-02ebb3637238" providerId="ADAL" clId="{3C8288A4-9957-4235-890E-F13BC93D0A6D}" dt="2021-11-24T18:04:42.931" v="1174" actId="478"/>
          <ac:picMkLst>
            <pc:docMk/>
            <pc:sldMk cId="3818159073" sldId="419"/>
            <ac:picMk id="8" creationId="{96FC9D22-09C8-4125-9C18-E242351B2375}"/>
          </ac:picMkLst>
        </pc:picChg>
      </pc:sldChg>
      <pc:sldChg chg="addSp delSp modSp new mod">
        <pc:chgData name="Monjur, Taskin" userId="9df15ca3-3e91-4e38-859d-02ebb3637238" providerId="ADAL" clId="{3C8288A4-9957-4235-890E-F13BC93D0A6D}" dt="2021-10-21T19:03:32.310" v="387" actId="1076"/>
        <pc:sldMkLst>
          <pc:docMk/>
          <pc:sldMk cId="417549727" sldId="420"/>
        </pc:sldMkLst>
        <pc:spChg chg="mod">
          <ac:chgData name="Monjur, Taskin" userId="9df15ca3-3e91-4e38-859d-02ebb3637238" providerId="ADAL" clId="{3C8288A4-9957-4235-890E-F13BC93D0A6D}" dt="2021-10-21T19:02:42.713" v="380"/>
          <ac:spMkLst>
            <pc:docMk/>
            <pc:sldMk cId="417549727" sldId="420"/>
            <ac:spMk id="2" creationId="{6AC19F70-4525-4857-814A-168FB6F2EC45}"/>
          </ac:spMkLst>
        </pc:spChg>
        <pc:spChg chg="del mod">
          <ac:chgData name="Monjur, Taskin" userId="9df15ca3-3e91-4e38-859d-02ebb3637238" providerId="ADAL" clId="{3C8288A4-9957-4235-890E-F13BC93D0A6D}" dt="2021-10-21T19:02:15.924" v="376" actId="22"/>
          <ac:spMkLst>
            <pc:docMk/>
            <pc:sldMk cId="417549727" sldId="420"/>
            <ac:spMk id="3" creationId="{AFE56A1A-00F6-46C9-8280-E9CEFC3495E2}"/>
          </ac:spMkLst>
        </pc:spChg>
        <pc:spChg chg="add mod">
          <ac:chgData name="Monjur, Taskin" userId="9df15ca3-3e91-4e38-859d-02ebb3637238" providerId="ADAL" clId="{3C8288A4-9957-4235-890E-F13BC93D0A6D}" dt="2021-10-21T19:03:20.634" v="386" actId="1076"/>
          <ac:spMkLst>
            <pc:docMk/>
            <pc:sldMk cId="417549727" sldId="420"/>
            <ac:spMk id="6" creationId="{596C46C6-61CE-4D29-B47D-0798ACF247E7}"/>
          </ac:spMkLst>
        </pc:spChg>
        <pc:picChg chg="add mod ord">
          <ac:chgData name="Monjur, Taskin" userId="9df15ca3-3e91-4e38-859d-02ebb3637238" providerId="ADAL" clId="{3C8288A4-9957-4235-890E-F13BC93D0A6D}" dt="2021-10-21T19:03:32.310" v="387" actId="1076"/>
          <ac:picMkLst>
            <pc:docMk/>
            <pc:sldMk cId="417549727" sldId="420"/>
            <ac:picMk id="5" creationId="{8CAE1FF1-EF1D-4E74-8BD1-3176207668D3}"/>
          </ac:picMkLst>
        </pc:picChg>
        <pc:picChg chg="add mod">
          <ac:chgData name="Monjur, Taskin" userId="9df15ca3-3e91-4e38-859d-02ebb3637238" providerId="ADAL" clId="{3C8288A4-9957-4235-890E-F13BC93D0A6D}" dt="2021-10-21T19:03:05.443" v="384" actId="1076"/>
          <ac:picMkLst>
            <pc:docMk/>
            <pc:sldMk cId="417549727" sldId="420"/>
            <ac:picMk id="7" creationId="{0EFE8B7B-7AF3-424B-9DF6-E2B3A2B64E20}"/>
          </ac:picMkLst>
        </pc:picChg>
        <pc:picChg chg="add mod">
          <ac:chgData name="Monjur, Taskin" userId="9df15ca3-3e91-4e38-859d-02ebb3637238" providerId="ADAL" clId="{3C8288A4-9957-4235-890E-F13BC93D0A6D}" dt="2021-10-21T19:03:08.994" v="385" actId="1076"/>
          <ac:picMkLst>
            <pc:docMk/>
            <pc:sldMk cId="417549727" sldId="420"/>
            <ac:picMk id="8" creationId="{0BC3AEA8-039C-48A9-86F0-FE5557CBE917}"/>
          </ac:picMkLst>
        </pc:picChg>
      </pc:sldChg>
      <pc:sldChg chg="addSp delSp modSp new mod">
        <pc:chgData name="Monjur, Taskin" userId="9df15ca3-3e91-4e38-859d-02ebb3637238" providerId="ADAL" clId="{3C8288A4-9957-4235-890E-F13BC93D0A6D}" dt="2021-10-21T19:08:37.065" v="421"/>
        <pc:sldMkLst>
          <pc:docMk/>
          <pc:sldMk cId="242409650" sldId="421"/>
        </pc:sldMkLst>
        <pc:spChg chg="mod">
          <ac:chgData name="Monjur, Taskin" userId="9df15ca3-3e91-4e38-859d-02ebb3637238" providerId="ADAL" clId="{3C8288A4-9957-4235-890E-F13BC93D0A6D}" dt="2021-10-21T19:08:37.065" v="421"/>
          <ac:spMkLst>
            <pc:docMk/>
            <pc:sldMk cId="242409650" sldId="421"/>
            <ac:spMk id="2" creationId="{2429ADB1-1663-4A05-9069-315BB137BE86}"/>
          </ac:spMkLst>
        </pc:spChg>
        <pc:spChg chg="del mod">
          <ac:chgData name="Monjur, Taskin" userId="9df15ca3-3e91-4e38-859d-02ebb3637238" providerId="ADAL" clId="{3C8288A4-9957-4235-890E-F13BC93D0A6D}" dt="2021-10-21T19:08:12.563" v="415" actId="22"/>
          <ac:spMkLst>
            <pc:docMk/>
            <pc:sldMk cId="242409650" sldId="421"/>
            <ac:spMk id="3" creationId="{47E49D43-AECE-4AFD-AAAB-246FF7AAF627}"/>
          </ac:spMkLst>
        </pc:spChg>
        <pc:picChg chg="add mod ord">
          <ac:chgData name="Monjur, Taskin" userId="9df15ca3-3e91-4e38-859d-02ebb3637238" providerId="ADAL" clId="{3C8288A4-9957-4235-890E-F13BC93D0A6D}" dt="2021-10-21T19:08:27.116" v="418" actId="1076"/>
          <ac:picMkLst>
            <pc:docMk/>
            <pc:sldMk cId="242409650" sldId="421"/>
            <ac:picMk id="5" creationId="{220938B9-CE24-45F1-A961-BE0BAAEF7C1F}"/>
          </ac:picMkLst>
        </pc:picChg>
        <pc:picChg chg="add mod">
          <ac:chgData name="Monjur, Taskin" userId="9df15ca3-3e91-4e38-859d-02ebb3637238" providerId="ADAL" clId="{3C8288A4-9957-4235-890E-F13BC93D0A6D}" dt="2021-10-21T19:08:29.531" v="419" actId="1076"/>
          <ac:picMkLst>
            <pc:docMk/>
            <pc:sldMk cId="242409650" sldId="421"/>
            <ac:picMk id="6" creationId="{04345A9C-7543-4641-818D-1FC55A7FE117}"/>
          </ac:picMkLst>
        </pc:picChg>
        <pc:picChg chg="add mod">
          <ac:chgData name="Monjur, Taskin" userId="9df15ca3-3e91-4e38-859d-02ebb3637238" providerId="ADAL" clId="{3C8288A4-9957-4235-890E-F13BC93D0A6D}" dt="2021-10-21T19:08:32.210" v="420" actId="1076"/>
          <ac:picMkLst>
            <pc:docMk/>
            <pc:sldMk cId="242409650" sldId="421"/>
            <ac:picMk id="7" creationId="{6029FAF6-C6BA-487F-B23E-38DE3F9B4E59}"/>
          </ac:picMkLst>
        </pc:picChg>
      </pc:sldChg>
      <pc:sldChg chg="modSp new mod">
        <pc:chgData name="Monjur, Taskin" userId="9df15ca3-3e91-4e38-859d-02ebb3637238" providerId="ADAL" clId="{3C8288A4-9957-4235-890E-F13BC93D0A6D}" dt="2021-11-24T18:17:44.022" v="1230" actId="255"/>
        <pc:sldMkLst>
          <pc:docMk/>
          <pc:sldMk cId="322240935" sldId="422"/>
        </pc:sldMkLst>
        <pc:spChg chg="mod">
          <ac:chgData name="Monjur, Taskin" userId="9df15ca3-3e91-4e38-859d-02ebb3637238" providerId="ADAL" clId="{3C8288A4-9957-4235-890E-F13BC93D0A6D}" dt="2021-10-21T19:11:06.003" v="424" actId="14100"/>
          <ac:spMkLst>
            <pc:docMk/>
            <pc:sldMk cId="322240935" sldId="422"/>
            <ac:spMk id="2" creationId="{9594A4F7-A98E-4BD8-8111-819D43A60B5F}"/>
          </ac:spMkLst>
        </pc:spChg>
        <pc:spChg chg="mod">
          <ac:chgData name="Monjur, Taskin" userId="9df15ca3-3e91-4e38-859d-02ebb3637238" providerId="ADAL" clId="{3C8288A4-9957-4235-890E-F13BC93D0A6D}" dt="2021-11-24T18:17:44.022" v="1230" actId="255"/>
          <ac:spMkLst>
            <pc:docMk/>
            <pc:sldMk cId="322240935" sldId="422"/>
            <ac:spMk id="3" creationId="{362911F7-6884-47ED-8EB1-8EF74F023179}"/>
          </ac:spMkLst>
        </pc:spChg>
      </pc:sldChg>
      <pc:sldChg chg="modSp new mod">
        <pc:chgData name="Monjur, Taskin" userId="9df15ca3-3e91-4e38-859d-02ebb3637238" providerId="ADAL" clId="{3C8288A4-9957-4235-890E-F13BC93D0A6D}" dt="2021-11-24T18:22:23.831" v="1236" actId="948"/>
        <pc:sldMkLst>
          <pc:docMk/>
          <pc:sldMk cId="3895691313" sldId="423"/>
        </pc:sldMkLst>
        <pc:spChg chg="mod">
          <ac:chgData name="Monjur, Taskin" userId="9df15ca3-3e91-4e38-859d-02ebb3637238" providerId="ADAL" clId="{3C8288A4-9957-4235-890E-F13BC93D0A6D}" dt="2021-10-21T19:12:30.155" v="434"/>
          <ac:spMkLst>
            <pc:docMk/>
            <pc:sldMk cId="3895691313" sldId="423"/>
            <ac:spMk id="2" creationId="{00B5E235-49DE-41CE-93AD-76740CDBA6DD}"/>
          </ac:spMkLst>
        </pc:spChg>
        <pc:spChg chg="mod">
          <ac:chgData name="Monjur, Taskin" userId="9df15ca3-3e91-4e38-859d-02ebb3637238" providerId="ADAL" clId="{3C8288A4-9957-4235-890E-F13BC93D0A6D}" dt="2021-11-24T18:22:23.831" v="1236" actId="948"/>
          <ac:spMkLst>
            <pc:docMk/>
            <pc:sldMk cId="3895691313" sldId="423"/>
            <ac:spMk id="3" creationId="{A1AC61E4-A70F-41EC-AE1F-E6D2DAC1D9E9}"/>
          </ac:spMkLst>
        </pc:spChg>
      </pc:sldChg>
      <pc:sldChg chg="addSp delSp modSp new mod">
        <pc:chgData name="Monjur, Taskin" userId="9df15ca3-3e91-4e38-859d-02ebb3637238" providerId="ADAL" clId="{3C8288A4-9957-4235-890E-F13BC93D0A6D}" dt="2021-11-24T18:24:09.679" v="1259" actId="1076"/>
        <pc:sldMkLst>
          <pc:docMk/>
          <pc:sldMk cId="1642125908" sldId="424"/>
        </pc:sldMkLst>
        <pc:spChg chg="del">
          <ac:chgData name="Monjur, Taskin" userId="9df15ca3-3e91-4e38-859d-02ebb3637238" providerId="ADAL" clId="{3C8288A4-9957-4235-890E-F13BC93D0A6D}" dt="2021-11-24T18:23:47.015" v="1255" actId="478"/>
          <ac:spMkLst>
            <pc:docMk/>
            <pc:sldMk cId="1642125908" sldId="424"/>
            <ac:spMk id="2" creationId="{AAE905FE-CF3B-4E38-9349-9E0EEF73CF43}"/>
          </ac:spMkLst>
        </pc:spChg>
        <pc:spChg chg="del mod">
          <ac:chgData name="Monjur, Taskin" userId="9df15ca3-3e91-4e38-859d-02ebb3637238" providerId="ADAL" clId="{3C8288A4-9957-4235-890E-F13BC93D0A6D}" dt="2021-11-24T18:23:23.623" v="1243"/>
          <ac:spMkLst>
            <pc:docMk/>
            <pc:sldMk cId="1642125908" sldId="424"/>
            <ac:spMk id="3" creationId="{3B13B950-E36F-46E8-BDAD-14A3BE084FF7}"/>
          </ac:spMkLst>
        </pc:spChg>
        <pc:graphicFrameChg chg="add del mod">
          <ac:chgData name="Monjur, Taskin" userId="9df15ca3-3e91-4e38-859d-02ebb3637238" providerId="ADAL" clId="{3C8288A4-9957-4235-890E-F13BC93D0A6D}" dt="2021-11-04T14:45:28.944" v="603" actId="478"/>
          <ac:graphicFrameMkLst>
            <pc:docMk/>
            <pc:sldMk cId="1642125908" sldId="424"/>
            <ac:graphicFrameMk id="4" creationId="{5A3640D5-9CD5-4E18-9086-F45CD7FA4737}"/>
          </ac:graphicFrameMkLst>
        </pc:graphicFrameChg>
        <pc:picChg chg="add mod">
          <ac:chgData name="Monjur, Taskin" userId="9df15ca3-3e91-4e38-859d-02ebb3637238" providerId="ADAL" clId="{3C8288A4-9957-4235-890E-F13BC93D0A6D}" dt="2021-11-24T18:24:02.703" v="1258" actId="1076"/>
          <ac:picMkLst>
            <pc:docMk/>
            <pc:sldMk cId="1642125908" sldId="424"/>
            <ac:picMk id="5" creationId="{A9C666C0-26AC-4AA5-AE4C-D69F1B215E0C}"/>
          </ac:picMkLst>
        </pc:picChg>
        <pc:picChg chg="add del mod">
          <ac:chgData name="Monjur, Taskin" userId="9df15ca3-3e91-4e38-859d-02ebb3637238" providerId="ADAL" clId="{3C8288A4-9957-4235-890E-F13BC93D0A6D}" dt="2021-11-24T18:22:54.220" v="1240" actId="478"/>
          <ac:picMkLst>
            <pc:docMk/>
            <pc:sldMk cId="1642125908" sldId="424"/>
            <ac:picMk id="6" creationId="{3D512D11-109B-43EC-A406-61C987EBEFAB}"/>
          </ac:picMkLst>
        </pc:picChg>
        <pc:picChg chg="add del mod">
          <ac:chgData name="Monjur, Taskin" userId="9df15ca3-3e91-4e38-859d-02ebb3637238" providerId="ADAL" clId="{3C8288A4-9957-4235-890E-F13BC93D0A6D}" dt="2021-11-24T18:22:55.983" v="1241" actId="478"/>
          <ac:picMkLst>
            <pc:docMk/>
            <pc:sldMk cId="1642125908" sldId="424"/>
            <ac:picMk id="8" creationId="{10B813CA-3E0C-43D5-AA34-878668075601}"/>
          </ac:picMkLst>
        </pc:picChg>
        <pc:picChg chg="add mod">
          <ac:chgData name="Monjur, Taskin" userId="9df15ca3-3e91-4e38-859d-02ebb3637238" providerId="ADAL" clId="{3C8288A4-9957-4235-890E-F13BC93D0A6D}" dt="2021-11-24T18:24:09.679" v="1259" actId="1076"/>
          <ac:picMkLst>
            <pc:docMk/>
            <pc:sldMk cId="1642125908" sldId="424"/>
            <ac:picMk id="9" creationId="{AAAB0883-FA17-42B6-B75F-191B2D53C6B0}"/>
          </ac:picMkLst>
        </pc:picChg>
      </pc:sldChg>
      <pc:sldChg chg="modSp new mod">
        <pc:chgData name="Monjur, Taskin" userId="9df15ca3-3e91-4e38-859d-02ebb3637238" providerId="ADAL" clId="{3C8288A4-9957-4235-890E-F13BC93D0A6D}" dt="2021-11-24T18:24:21.113" v="1260" actId="948"/>
        <pc:sldMkLst>
          <pc:docMk/>
          <pc:sldMk cId="2015751152" sldId="425"/>
        </pc:sldMkLst>
        <pc:spChg chg="mod">
          <ac:chgData name="Monjur, Taskin" userId="9df15ca3-3e91-4e38-859d-02ebb3637238" providerId="ADAL" clId="{3C8288A4-9957-4235-890E-F13BC93D0A6D}" dt="2021-10-21T19:13:35.305" v="477"/>
          <ac:spMkLst>
            <pc:docMk/>
            <pc:sldMk cId="2015751152" sldId="425"/>
            <ac:spMk id="2" creationId="{9CB24855-D41E-43C7-A559-1E3182500921}"/>
          </ac:spMkLst>
        </pc:spChg>
        <pc:spChg chg="mod">
          <ac:chgData name="Monjur, Taskin" userId="9df15ca3-3e91-4e38-859d-02ebb3637238" providerId="ADAL" clId="{3C8288A4-9957-4235-890E-F13BC93D0A6D}" dt="2021-11-24T18:24:21.113" v="1260" actId="948"/>
          <ac:spMkLst>
            <pc:docMk/>
            <pc:sldMk cId="2015751152" sldId="425"/>
            <ac:spMk id="3" creationId="{2FF4C4A6-FFF2-40F1-B6CB-794855062456}"/>
          </ac:spMkLst>
        </pc:spChg>
      </pc:sldChg>
      <pc:sldChg chg="modSp new mod">
        <pc:chgData name="Monjur, Taskin" userId="9df15ca3-3e91-4e38-859d-02ebb3637238" providerId="ADAL" clId="{3C8288A4-9957-4235-890E-F13BC93D0A6D}" dt="2021-11-24T18:31:11.677" v="1288" actId="20577"/>
        <pc:sldMkLst>
          <pc:docMk/>
          <pc:sldMk cId="1357460610" sldId="426"/>
        </pc:sldMkLst>
        <pc:spChg chg="mod">
          <ac:chgData name="Monjur, Taskin" userId="9df15ca3-3e91-4e38-859d-02ebb3637238" providerId="ADAL" clId="{3C8288A4-9957-4235-890E-F13BC93D0A6D}" dt="2021-10-21T19:14:34.129" v="485"/>
          <ac:spMkLst>
            <pc:docMk/>
            <pc:sldMk cId="1357460610" sldId="426"/>
            <ac:spMk id="2" creationId="{818BB5E3-C903-469F-B6A2-77E8E0821118}"/>
          </ac:spMkLst>
        </pc:spChg>
        <pc:spChg chg="mod">
          <ac:chgData name="Monjur, Taskin" userId="9df15ca3-3e91-4e38-859d-02ebb3637238" providerId="ADAL" clId="{3C8288A4-9957-4235-890E-F13BC93D0A6D}" dt="2021-11-24T18:31:11.677" v="1288" actId="20577"/>
          <ac:spMkLst>
            <pc:docMk/>
            <pc:sldMk cId="1357460610" sldId="426"/>
            <ac:spMk id="3" creationId="{5840E144-9C4D-436D-BA4B-6F41CBAA757D}"/>
          </ac:spMkLst>
        </pc:spChg>
      </pc:sldChg>
      <pc:sldChg chg="modSp new mod">
        <pc:chgData name="Monjur, Taskin" userId="9df15ca3-3e91-4e38-859d-02ebb3637238" providerId="ADAL" clId="{3C8288A4-9957-4235-890E-F13BC93D0A6D}" dt="2021-11-24T18:32:00.783" v="1292" actId="27636"/>
        <pc:sldMkLst>
          <pc:docMk/>
          <pc:sldMk cId="4014908582" sldId="427"/>
        </pc:sldMkLst>
        <pc:spChg chg="mod">
          <ac:chgData name="Monjur, Taskin" userId="9df15ca3-3e91-4e38-859d-02ebb3637238" providerId="ADAL" clId="{3C8288A4-9957-4235-890E-F13BC93D0A6D}" dt="2021-10-21T19:15:56.880" v="491"/>
          <ac:spMkLst>
            <pc:docMk/>
            <pc:sldMk cId="4014908582" sldId="427"/>
            <ac:spMk id="2" creationId="{4DB7812D-9ADA-4918-A9E1-7A6A6C051901}"/>
          </ac:spMkLst>
        </pc:spChg>
        <pc:spChg chg="mod">
          <ac:chgData name="Monjur, Taskin" userId="9df15ca3-3e91-4e38-859d-02ebb3637238" providerId="ADAL" clId="{3C8288A4-9957-4235-890E-F13BC93D0A6D}" dt="2021-11-24T18:32:00.783" v="1292" actId="27636"/>
          <ac:spMkLst>
            <pc:docMk/>
            <pc:sldMk cId="4014908582" sldId="427"/>
            <ac:spMk id="3" creationId="{96514666-9C81-4CB3-A1D7-2D81CF156743}"/>
          </ac:spMkLst>
        </pc:spChg>
      </pc:sldChg>
      <pc:sldChg chg="modSp new mod">
        <pc:chgData name="Monjur, Taskin" userId="9df15ca3-3e91-4e38-859d-02ebb3637238" providerId="ADAL" clId="{3C8288A4-9957-4235-890E-F13BC93D0A6D}" dt="2021-11-24T18:33:11.358" v="1297" actId="27636"/>
        <pc:sldMkLst>
          <pc:docMk/>
          <pc:sldMk cId="945307087" sldId="428"/>
        </pc:sldMkLst>
        <pc:spChg chg="mod">
          <ac:chgData name="Monjur, Taskin" userId="9df15ca3-3e91-4e38-859d-02ebb3637238" providerId="ADAL" clId="{3C8288A4-9957-4235-890E-F13BC93D0A6D}" dt="2021-10-21T19:16:58.254" v="502"/>
          <ac:spMkLst>
            <pc:docMk/>
            <pc:sldMk cId="945307087" sldId="428"/>
            <ac:spMk id="2" creationId="{1619254B-1F30-4D5F-B425-5B5BB0146204}"/>
          </ac:spMkLst>
        </pc:spChg>
        <pc:spChg chg="mod">
          <ac:chgData name="Monjur, Taskin" userId="9df15ca3-3e91-4e38-859d-02ebb3637238" providerId="ADAL" clId="{3C8288A4-9957-4235-890E-F13BC93D0A6D}" dt="2021-11-24T18:33:11.358" v="1297" actId="27636"/>
          <ac:spMkLst>
            <pc:docMk/>
            <pc:sldMk cId="945307087" sldId="428"/>
            <ac:spMk id="3" creationId="{D6F8C4E2-666E-4A9D-B045-6A3F3BE80631}"/>
          </ac:spMkLst>
        </pc:spChg>
      </pc:sldChg>
      <pc:sldChg chg="modSp add mod">
        <pc:chgData name="Monjur, Taskin" userId="9df15ca3-3e91-4e38-859d-02ebb3637238" providerId="ADAL" clId="{3C8288A4-9957-4235-890E-F13BC93D0A6D}" dt="2021-11-04T15:19:17.450" v="826" actId="255"/>
        <pc:sldMkLst>
          <pc:docMk/>
          <pc:sldMk cId="1497142434" sldId="429"/>
        </pc:sldMkLst>
        <pc:spChg chg="mod">
          <ac:chgData name="Monjur, Taskin" userId="9df15ca3-3e91-4e38-859d-02ebb3637238" providerId="ADAL" clId="{3C8288A4-9957-4235-890E-F13BC93D0A6D}" dt="2021-11-04T15:19:17.450" v="826" actId="255"/>
          <ac:spMkLst>
            <pc:docMk/>
            <pc:sldMk cId="1497142434" sldId="429"/>
            <ac:spMk id="3" creationId="{5980C894-6494-4762-97D2-141FF676B187}"/>
          </ac:spMkLst>
        </pc:spChg>
      </pc:sldChg>
      <pc:sldChg chg="add del">
        <pc:chgData name="Monjur, Taskin" userId="9df15ca3-3e91-4e38-859d-02ebb3637238" providerId="ADAL" clId="{3C8288A4-9957-4235-890E-F13BC93D0A6D}" dt="2021-11-04T15:19:54.595" v="843" actId="47"/>
        <pc:sldMkLst>
          <pc:docMk/>
          <pc:sldMk cId="4116838576" sldId="430"/>
        </pc:sldMkLst>
      </pc:sldChg>
      <pc:sldChg chg="modSp add mod">
        <pc:chgData name="Monjur, Taskin" userId="9df15ca3-3e91-4e38-859d-02ebb3637238" providerId="ADAL" clId="{3C8288A4-9957-4235-890E-F13BC93D0A6D}" dt="2021-11-24T18:36:37.172" v="1327" actId="20577"/>
        <pc:sldMkLst>
          <pc:docMk/>
          <pc:sldMk cId="575444146" sldId="431"/>
        </pc:sldMkLst>
        <pc:spChg chg="mod">
          <ac:chgData name="Monjur, Taskin" userId="9df15ca3-3e91-4e38-859d-02ebb3637238" providerId="ADAL" clId="{3C8288A4-9957-4235-890E-F13BC93D0A6D}" dt="2021-11-24T18:36:37.172" v="1327" actId="20577"/>
          <ac:spMkLst>
            <pc:docMk/>
            <pc:sldMk cId="575444146" sldId="431"/>
            <ac:spMk id="3" creationId="{5980C894-6494-4762-97D2-141FF676B187}"/>
          </ac:spMkLst>
        </pc:spChg>
      </pc:sldChg>
      <pc:sldChg chg="addSp delSp modSp new mod modClrScheme chgLayout">
        <pc:chgData name="Monjur, Taskin" userId="9df15ca3-3e91-4e38-859d-02ebb3637238" providerId="ADAL" clId="{3C8288A4-9957-4235-890E-F13BC93D0A6D}" dt="2021-11-04T17:42:08.655" v="887" actId="403"/>
        <pc:sldMkLst>
          <pc:docMk/>
          <pc:sldMk cId="3583011125" sldId="432"/>
        </pc:sldMkLst>
        <pc:spChg chg="del mod ord">
          <ac:chgData name="Monjur, Taskin" userId="9df15ca3-3e91-4e38-859d-02ebb3637238" providerId="ADAL" clId="{3C8288A4-9957-4235-890E-F13BC93D0A6D}" dt="2021-11-04T17:41:03.201" v="868" actId="700"/>
          <ac:spMkLst>
            <pc:docMk/>
            <pc:sldMk cId="3583011125" sldId="432"/>
            <ac:spMk id="2" creationId="{81519C70-8688-4ABD-922E-F2EE6DD64D96}"/>
          </ac:spMkLst>
        </pc:spChg>
        <pc:spChg chg="del mod ord">
          <ac:chgData name="Monjur, Taskin" userId="9df15ca3-3e91-4e38-859d-02ebb3637238" providerId="ADAL" clId="{3C8288A4-9957-4235-890E-F13BC93D0A6D}" dt="2021-11-04T17:41:03.201" v="868" actId="700"/>
          <ac:spMkLst>
            <pc:docMk/>
            <pc:sldMk cId="3583011125" sldId="432"/>
            <ac:spMk id="3" creationId="{5BAE3DF7-704F-4DAC-9A25-55E68469A7C6}"/>
          </ac:spMkLst>
        </pc:spChg>
        <pc:spChg chg="del">
          <ac:chgData name="Monjur, Taskin" userId="9df15ca3-3e91-4e38-859d-02ebb3637238" providerId="ADAL" clId="{3C8288A4-9957-4235-890E-F13BC93D0A6D}" dt="2021-11-04T17:41:03.201" v="868" actId="700"/>
          <ac:spMkLst>
            <pc:docMk/>
            <pc:sldMk cId="3583011125" sldId="432"/>
            <ac:spMk id="4" creationId="{115083AF-8022-42FE-B083-4EA2AA7DF0B0}"/>
          </ac:spMkLst>
        </pc:spChg>
        <pc:spChg chg="add mod ord">
          <ac:chgData name="Monjur, Taskin" userId="9df15ca3-3e91-4e38-859d-02ebb3637238" providerId="ADAL" clId="{3C8288A4-9957-4235-890E-F13BC93D0A6D}" dt="2021-11-04T17:41:14.505" v="884" actId="20577"/>
          <ac:spMkLst>
            <pc:docMk/>
            <pc:sldMk cId="3583011125" sldId="432"/>
            <ac:spMk id="5" creationId="{55719AAB-7342-4AAA-A021-ED93F2EF1C7A}"/>
          </ac:spMkLst>
        </pc:spChg>
        <pc:spChg chg="add mod ord">
          <ac:chgData name="Monjur, Taskin" userId="9df15ca3-3e91-4e38-859d-02ebb3637238" providerId="ADAL" clId="{3C8288A4-9957-4235-890E-F13BC93D0A6D}" dt="2021-11-04T17:42:08.655" v="887" actId="403"/>
          <ac:spMkLst>
            <pc:docMk/>
            <pc:sldMk cId="3583011125" sldId="432"/>
            <ac:spMk id="6" creationId="{4007894C-64DC-4627-BCAA-1B0176268794}"/>
          </ac:spMkLst>
        </pc:spChg>
      </pc:sldChg>
      <pc:sldChg chg="modSp new mod">
        <pc:chgData name="Monjur, Taskin" userId="9df15ca3-3e91-4e38-859d-02ebb3637238" providerId="ADAL" clId="{3C8288A4-9957-4235-890E-F13BC93D0A6D}" dt="2021-11-04T17:47:48.922" v="907" actId="14100"/>
        <pc:sldMkLst>
          <pc:docMk/>
          <pc:sldMk cId="4107660278" sldId="433"/>
        </pc:sldMkLst>
        <pc:spChg chg="mod">
          <ac:chgData name="Monjur, Taskin" userId="9df15ca3-3e91-4e38-859d-02ebb3637238" providerId="ADAL" clId="{3C8288A4-9957-4235-890E-F13BC93D0A6D}" dt="2021-11-04T17:44:03.392" v="897"/>
          <ac:spMkLst>
            <pc:docMk/>
            <pc:sldMk cId="4107660278" sldId="433"/>
            <ac:spMk id="2" creationId="{0BB1759D-F05F-4F92-8385-665B77268E0C}"/>
          </ac:spMkLst>
        </pc:spChg>
        <pc:spChg chg="mod">
          <ac:chgData name="Monjur, Taskin" userId="9df15ca3-3e91-4e38-859d-02ebb3637238" providerId="ADAL" clId="{3C8288A4-9957-4235-890E-F13BC93D0A6D}" dt="2021-11-04T17:47:48.922" v="907" actId="14100"/>
          <ac:spMkLst>
            <pc:docMk/>
            <pc:sldMk cId="4107660278" sldId="433"/>
            <ac:spMk id="3" creationId="{B739CBE4-FA9C-4631-804F-E1966B7EC278}"/>
          </ac:spMkLst>
        </pc:spChg>
      </pc:sldChg>
      <pc:sldChg chg="modSp new mod">
        <pc:chgData name="Monjur, Taskin" userId="9df15ca3-3e91-4e38-859d-02ebb3637238" providerId="ADAL" clId="{3C8288A4-9957-4235-890E-F13BC93D0A6D}" dt="2021-11-24T17:59:32.742" v="1141" actId="14100"/>
        <pc:sldMkLst>
          <pc:docMk/>
          <pc:sldMk cId="1976409312" sldId="434"/>
        </pc:sldMkLst>
        <pc:spChg chg="mod">
          <ac:chgData name="Monjur, Taskin" userId="9df15ca3-3e91-4e38-859d-02ebb3637238" providerId="ADAL" clId="{3C8288A4-9957-4235-890E-F13BC93D0A6D}" dt="2021-11-04T17:48:43.861" v="917"/>
          <ac:spMkLst>
            <pc:docMk/>
            <pc:sldMk cId="1976409312" sldId="434"/>
            <ac:spMk id="2" creationId="{3758F4C3-5675-4558-884F-6BB8445B71DF}"/>
          </ac:spMkLst>
        </pc:spChg>
        <pc:spChg chg="mod">
          <ac:chgData name="Monjur, Taskin" userId="9df15ca3-3e91-4e38-859d-02ebb3637238" providerId="ADAL" clId="{3C8288A4-9957-4235-890E-F13BC93D0A6D}" dt="2021-11-24T17:59:32.742" v="1141" actId="14100"/>
          <ac:spMkLst>
            <pc:docMk/>
            <pc:sldMk cId="1976409312" sldId="434"/>
            <ac:spMk id="3" creationId="{07AF380C-C3D3-4AD8-960D-7193C3A7ABFA}"/>
          </ac:spMkLst>
        </pc:spChg>
      </pc:sldChg>
      <pc:sldChg chg="modSp new mod">
        <pc:chgData name="Monjur, Taskin" userId="9df15ca3-3e91-4e38-859d-02ebb3637238" providerId="ADAL" clId="{3C8288A4-9957-4235-890E-F13BC93D0A6D}" dt="2021-11-24T17:59:06.625" v="1137" actId="14100"/>
        <pc:sldMkLst>
          <pc:docMk/>
          <pc:sldMk cId="3698154321" sldId="435"/>
        </pc:sldMkLst>
        <pc:spChg chg="mod">
          <ac:chgData name="Monjur, Taskin" userId="9df15ca3-3e91-4e38-859d-02ebb3637238" providerId="ADAL" clId="{3C8288A4-9957-4235-890E-F13BC93D0A6D}" dt="2021-11-04T17:49:33.107" v="921"/>
          <ac:spMkLst>
            <pc:docMk/>
            <pc:sldMk cId="3698154321" sldId="435"/>
            <ac:spMk id="2" creationId="{A7956207-3FA1-4E65-8239-692056024829}"/>
          </ac:spMkLst>
        </pc:spChg>
        <pc:spChg chg="mod">
          <ac:chgData name="Monjur, Taskin" userId="9df15ca3-3e91-4e38-859d-02ebb3637238" providerId="ADAL" clId="{3C8288A4-9957-4235-890E-F13BC93D0A6D}" dt="2021-11-24T17:59:06.625" v="1137" actId="14100"/>
          <ac:spMkLst>
            <pc:docMk/>
            <pc:sldMk cId="3698154321" sldId="435"/>
            <ac:spMk id="3" creationId="{278477D1-4C8B-445C-9E98-521795E4521A}"/>
          </ac:spMkLst>
        </pc:spChg>
      </pc:sldChg>
      <pc:sldChg chg="modSp new mod">
        <pc:chgData name="Monjur, Taskin" userId="9df15ca3-3e91-4e38-859d-02ebb3637238" providerId="ADAL" clId="{3C8288A4-9957-4235-890E-F13BC93D0A6D}" dt="2021-11-24T18:00:53.390" v="1152" actId="14100"/>
        <pc:sldMkLst>
          <pc:docMk/>
          <pc:sldMk cId="834803876" sldId="436"/>
        </pc:sldMkLst>
        <pc:spChg chg="mod">
          <ac:chgData name="Monjur, Taskin" userId="9df15ca3-3e91-4e38-859d-02ebb3637238" providerId="ADAL" clId="{3C8288A4-9957-4235-890E-F13BC93D0A6D}" dt="2021-11-04T17:54:59.204" v="938"/>
          <ac:spMkLst>
            <pc:docMk/>
            <pc:sldMk cId="834803876" sldId="436"/>
            <ac:spMk id="2" creationId="{244428CE-5CF6-46C3-9F55-54DD6FF02D89}"/>
          </ac:spMkLst>
        </pc:spChg>
        <pc:spChg chg="mod">
          <ac:chgData name="Monjur, Taskin" userId="9df15ca3-3e91-4e38-859d-02ebb3637238" providerId="ADAL" clId="{3C8288A4-9957-4235-890E-F13BC93D0A6D}" dt="2021-11-24T18:00:53.390" v="1152" actId="14100"/>
          <ac:spMkLst>
            <pc:docMk/>
            <pc:sldMk cId="834803876" sldId="436"/>
            <ac:spMk id="3" creationId="{6E45C9EB-86A1-44C3-A6EF-FD2D417A9C2F}"/>
          </ac:spMkLst>
        </pc:spChg>
      </pc:sldChg>
      <pc:sldChg chg="modSp new mod">
        <pc:chgData name="Monjur, Taskin" userId="9df15ca3-3e91-4e38-859d-02ebb3637238" providerId="ADAL" clId="{3C8288A4-9957-4235-890E-F13BC93D0A6D}" dt="2021-11-24T18:01:24.414" v="1158" actId="404"/>
        <pc:sldMkLst>
          <pc:docMk/>
          <pc:sldMk cId="2837169376" sldId="437"/>
        </pc:sldMkLst>
        <pc:spChg chg="mod">
          <ac:chgData name="Monjur, Taskin" userId="9df15ca3-3e91-4e38-859d-02ebb3637238" providerId="ADAL" clId="{3C8288A4-9957-4235-890E-F13BC93D0A6D}" dt="2021-11-04T17:55:38.320" v="944"/>
          <ac:spMkLst>
            <pc:docMk/>
            <pc:sldMk cId="2837169376" sldId="437"/>
            <ac:spMk id="2" creationId="{44BF611E-CF3D-4CA2-8EEC-794C5928BE24}"/>
          </ac:spMkLst>
        </pc:spChg>
        <pc:spChg chg="mod">
          <ac:chgData name="Monjur, Taskin" userId="9df15ca3-3e91-4e38-859d-02ebb3637238" providerId="ADAL" clId="{3C8288A4-9957-4235-890E-F13BC93D0A6D}" dt="2021-11-24T18:01:24.414" v="1158" actId="404"/>
          <ac:spMkLst>
            <pc:docMk/>
            <pc:sldMk cId="2837169376" sldId="437"/>
            <ac:spMk id="3" creationId="{652CEF3D-11AA-4B98-9722-C47007D2F479}"/>
          </ac:spMkLst>
        </pc:spChg>
      </pc:sldChg>
      <pc:sldChg chg="modSp new mod">
        <pc:chgData name="Monjur, Taskin" userId="9df15ca3-3e91-4e38-859d-02ebb3637238" providerId="ADAL" clId="{3C8288A4-9957-4235-890E-F13BC93D0A6D}" dt="2021-11-24T18:04:30.831" v="1173" actId="948"/>
        <pc:sldMkLst>
          <pc:docMk/>
          <pc:sldMk cId="2832440257" sldId="438"/>
        </pc:sldMkLst>
        <pc:spChg chg="mod">
          <ac:chgData name="Monjur, Taskin" userId="9df15ca3-3e91-4e38-859d-02ebb3637238" providerId="ADAL" clId="{3C8288A4-9957-4235-890E-F13BC93D0A6D}" dt="2021-11-04T17:55:57.216" v="950"/>
          <ac:spMkLst>
            <pc:docMk/>
            <pc:sldMk cId="2832440257" sldId="438"/>
            <ac:spMk id="2" creationId="{4FD15C76-3B41-476E-A24D-699CC62A9937}"/>
          </ac:spMkLst>
        </pc:spChg>
        <pc:spChg chg="mod">
          <ac:chgData name="Monjur, Taskin" userId="9df15ca3-3e91-4e38-859d-02ebb3637238" providerId="ADAL" clId="{3C8288A4-9957-4235-890E-F13BC93D0A6D}" dt="2021-11-24T18:04:30.831" v="1173" actId="948"/>
          <ac:spMkLst>
            <pc:docMk/>
            <pc:sldMk cId="2832440257" sldId="438"/>
            <ac:spMk id="3" creationId="{C9B36397-E046-46AE-BD92-546C31DD0E89}"/>
          </ac:spMkLst>
        </pc:spChg>
      </pc:sldChg>
      <pc:sldChg chg="modSp new mod">
        <pc:chgData name="Monjur, Taskin" userId="9df15ca3-3e91-4e38-859d-02ebb3637238" providerId="ADAL" clId="{3C8288A4-9957-4235-890E-F13BC93D0A6D}" dt="2021-11-24T18:07:18.223" v="1183" actId="403"/>
        <pc:sldMkLst>
          <pc:docMk/>
          <pc:sldMk cId="807965312" sldId="439"/>
        </pc:sldMkLst>
        <pc:spChg chg="mod">
          <ac:chgData name="Monjur, Taskin" userId="9df15ca3-3e91-4e38-859d-02ebb3637238" providerId="ADAL" clId="{3C8288A4-9957-4235-890E-F13BC93D0A6D}" dt="2021-11-04T19:25:20.717" v="984"/>
          <ac:spMkLst>
            <pc:docMk/>
            <pc:sldMk cId="807965312" sldId="439"/>
            <ac:spMk id="2" creationId="{0D1CD1F3-30F7-4ABF-98F7-1B0DCB0F95F5}"/>
          </ac:spMkLst>
        </pc:spChg>
        <pc:spChg chg="mod">
          <ac:chgData name="Monjur, Taskin" userId="9df15ca3-3e91-4e38-859d-02ebb3637238" providerId="ADAL" clId="{3C8288A4-9957-4235-890E-F13BC93D0A6D}" dt="2021-11-24T18:07:18.223" v="1183" actId="403"/>
          <ac:spMkLst>
            <pc:docMk/>
            <pc:sldMk cId="807965312" sldId="439"/>
            <ac:spMk id="3" creationId="{DB2D87B0-328E-4742-9655-393003DFF237}"/>
          </ac:spMkLst>
        </pc:spChg>
      </pc:sldChg>
      <pc:sldChg chg="modSp new mod">
        <pc:chgData name="Monjur, Taskin" userId="9df15ca3-3e91-4e38-859d-02ebb3637238" providerId="ADAL" clId="{3C8288A4-9957-4235-890E-F13BC93D0A6D}" dt="2021-11-24T18:08:11.601" v="1198" actId="14100"/>
        <pc:sldMkLst>
          <pc:docMk/>
          <pc:sldMk cId="920085714" sldId="440"/>
        </pc:sldMkLst>
        <pc:spChg chg="mod">
          <ac:chgData name="Monjur, Taskin" userId="9df15ca3-3e91-4e38-859d-02ebb3637238" providerId="ADAL" clId="{3C8288A4-9957-4235-890E-F13BC93D0A6D}" dt="2021-11-04T19:26:33.041" v="999"/>
          <ac:spMkLst>
            <pc:docMk/>
            <pc:sldMk cId="920085714" sldId="440"/>
            <ac:spMk id="2" creationId="{951105DC-4AFE-483D-A276-7503DDE2D424}"/>
          </ac:spMkLst>
        </pc:spChg>
        <pc:spChg chg="mod">
          <ac:chgData name="Monjur, Taskin" userId="9df15ca3-3e91-4e38-859d-02ebb3637238" providerId="ADAL" clId="{3C8288A4-9957-4235-890E-F13BC93D0A6D}" dt="2021-11-24T18:08:11.601" v="1198" actId="14100"/>
          <ac:spMkLst>
            <pc:docMk/>
            <pc:sldMk cId="920085714" sldId="440"/>
            <ac:spMk id="3" creationId="{34BBB240-A9BA-49DA-AE31-8E19870F3D0B}"/>
          </ac:spMkLst>
        </pc:spChg>
      </pc:sldChg>
      <pc:sldChg chg="modSp new mod">
        <pc:chgData name="Monjur, Taskin" userId="9df15ca3-3e91-4e38-859d-02ebb3637238" providerId="ADAL" clId="{3C8288A4-9957-4235-890E-F13BC93D0A6D}" dt="2021-11-24T18:10:13.148" v="1213" actId="948"/>
        <pc:sldMkLst>
          <pc:docMk/>
          <pc:sldMk cId="901904442" sldId="441"/>
        </pc:sldMkLst>
        <pc:spChg chg="mod">
          <ac:chgData name="Monjur, Taskin" userId="9df15ca3-3e91-4e38-859d-02ebb3637238" providerId="ADAL" clId="{3C8288A4-9957-4235-890E-F13BC93D0A6D}" dt="2021-11-04T19:30:26.413" v="1021"/>
          <ac:spMkLst>
            <pc:docMk/>
            <pc:sldMk cId="901904442" sldId="441"/>
            <ac:spMk id="2" creationId="{1AA8C765-4BB3-4920-8C94-C9DB3E34E975}"/>
          </ac:spMkLst>
        </pc:spChg>
        <pc:spChg chg="mod">
          <ac:chgData name="Monjur, Taskin" userId="9df15ca3-3e91-4e38-859d-02ebb3637238" providerId="ADAL" clId="{3C8288A4-9957-4235-890E-F13BC93D0A6D}" dt="2021-11-24T18:10:13.148" v="1213" actId="948"/>
          <ac:spMkLst>
            <pc:docMk/>
            <pc:sldMk cId="901904442" sldId="441"/>
            <ac:spMk id="3" creationId="{DACCA498-98D1-48C1-8093-EC2CC6D9C152}"/>
          </ac:spMkLst>
        </pc:spChg>
      </pc:sldChg>
      <pc:sldChg chg="modSp new mod">
        <pc:chgData name="Monjur, Taskin" userId="9df15ca3-3e91-4e38-859d-02ebb3637238" providerId="ADAL" clId="{3C8288A4-9957-4235-890E-F13BC93D0A6D}" dt="2021-11-24T18:17:16.115" v="1223" actId="403"/>
        <pc:sldMkLst>
          <pc:docMk/>
          <pc:sldMk cId="1071400228" sldId="442"/>
        </pc:sldMkLst>
        <pc:spChg chg="mod">
          <ac:chgData name="Monjur, Taskin" userId="9df15ca3-3e91-4e38-859d-02ebb3637238" providerId="ADAL" clId="{3C8288A4-9957-4235-890E-F13BC93D0A6D}" dt="2021-11-04T19:32:48.400" v="1034"/>
          <ac:spMkLst>
            <pc:docMk/>
            <pc:sldMk cId="1071400228" sldId="442"/>
            <ac:spMk id="2" creationId="{7348504E-2836-4558-94E5-A8F009BDFF9A}"/>
          </ac:spMkLst>
        </pc:spChg>
        <pc:spChg chg="mod">
          <ac:chgData name="Monjur, Taskin" userId="9df15ca3-3e91-4e38-859d-02ebb3637238" providerId="ADAL" clId="{3C8288A4-9957-4235-890E-F13BC93D0A6D}" dt="2021-11-24T18:17:16.115" v="1223" actId="403"/>
          <ac:spMkLst>
            <pc:docMk/>
            <pc:sldMk cId="1071400228" sldId="442"/>
            <ac:spMk id="3" creationId="{468F5F45-3E31-4BD1-84A7-009CAE4FBE7F}"/>
          </ac:spMkLst>
        </pc:spChg>
      </pc:sldChg>
      <pc:sldChg chg="modSp new mod">
        <pc:chgData name="Monjur, Taskin" userId="9df15ca3-3e91-4e38-859d-02ebb3637238" providerId="ADAL" clId="{3C8288A4-9957-4235-890E-F13BC93D0A6D}" dt="2021-11-24T18:18:04.643" v="1235" actId="403"/>
        <pc:sldMkLst>
          <pc:docMk/>
          <pc:sldMk cId="589548894" sldId="443"/>
        </pc:sldMkLst>
        <pc:spChg chg="mod">
          <ac:chgData name="Monjur, Taskin" userId="9df15ca3-3e91-4e38-859d-02ebb3637238" providerId="ADAL" clId="{3C8288A4-9957-4235-890E-F13BC93D0A6D}" dt="2021-11-04T19:38:06.864" v="1052" actId="14100"/>
          <ac:spMkLst>
            <pc:docMk/>
            <pc:sldMk cId="589548894" sldId="443"/>
            <ac:spMk id="2" creationId="{BE7E3BA6-12C8-4267-BFB4-640ADFD8D53E}"/>
          </ac:spMkLst>
        </pc:spChg>
        <pc:spChg chg="mod">
          <ac:chgData name="Monjur, Taskin" userId="9df15ca3-3e91-4e38-859d-02ebb3637238" providerId="ADAL" clId="{3C8288A4-9957-4235-890E-F13BC93D0A6D}" dt="2021-11-24T18:18:04.643" v="1235" actId="403"/>
          <ac:spMkLst>
            <pc:docMk/>
            <pc:sldMk cId="589548894" sldId="443"/>
            <ac:spMk id="3" creationId="{C3CDFE55-1620-4F9F-9C92-76C745242A36}"/>
          </ac:spMkLst>
        </pc:spChg>
      </pc:sldChg>
      <pc:sldChg chg="modSp new mod">
        <pc:chgData name="Monjur, Taskin" userId="9df15ca3-3e91-4e38-859d-02ebb3637238" providerId="ADAL" clId="{3C8288A4-9957-4235-890E-F13BC93D0A6D}" dt="2021-11-24T18:22:36.840" v="1239" actId="403"/>
        <pc:sldMkLst>
          <pc:docMk/>
          <pc:sldMk cId="4249289465" sldId="444"/>
        </pc:sldMkLst>
        <pc:spChg chg="mod">
          <ac:chgData name="Monjur, Taskin" userId="9df15ca3-3e91-4e38-859d-02ebb3637238" providerId="ADAL" clId="{3C8288A4-9957-4235-890E-F13BC93D0A6D}" dt="2021-11-04T19:38:43.671" v="1058"/>
          <ac:spMkLst>
            <pc:docMk/>
            <pc:sldMk cId="4249289465" sldId="444"/>
            <ac:spMk id="2" creationId="{EF25E9AE-E644-42E5-9F6F-82264C1E6AA1}"/>
          </ac:spMkLst>
        </pc:spChg>
        <pc:spChg chg="mod">
          <ac:chgData name="Monjur, Taskin" userId="9df15ca3-3e91-4e38-859d-02ebb3637238" providerId="ADAL" clId="{3C8288A4-9957-4235-890E-F13BC93D0A6D}" dt="2021-11-24T18:22:36.840" v="1239" actId="403"/>
          <ac:spMkLst>
            <pc:docMk/>
            <pc:sldMk cId="4249289465" sldId="444"/>
            <ac:spMk id="3" creationId="{C55197BE-2F6F-4C0A-A6A5-84DE4C589B78}"/>
          </ac:spMkLst>
        </pc:spChg>
      </pc:sldChg>
      <pc:sldChg chg="modSp new mod">
        <pc:chgData name="Monjur, Taskin" userId="9df15ca3-3e91-4e38-859d-02ebb3637238" providerId="ADAL" clId="{3C8288A4-9957-4235-890E-F13BC93D0A6D}" dt="2021-11-24T18:29:20.313" v="1266" actId="14100"/>
        <pc:sldMkLst>
          <pc:docMk/>
          <pc:sldMk cId="3883716932" sldId="445"/>
        </pc:sldMkLst>
        <pc:spChg chg="mod">
          <ac:chgData name="Monjur, Taskin" userId="9df15ca3-3e91-4e38-859d-02ebb3637238" providerId="ADAL" clId="{3C8288A4-9957-4235-890E-F13BC93D0A6D}" dt="2021-11-04T19:39:40.103" v="1077"/>
          <ac:spMkLst>
            <pc:docMk/>
            <pc:sldMk cId="3883716932" sldId="445"/>
            <ac:spMk id="2" creationId="{1B306068-F2F3-41E3-B2D7-48826041855C}"/>
          </ac:spMkLst>
        </pc:spChg>
        <pc:spChg chg="mod">
          <ac:chgData name="Monjur, Taskin" userId="9df15ca3-3e91-4e38-859d-02ebb3637238" providerId="ADAL" clId="{3C8288A4-9957-4235-890E-F13BC93D0A6D}" dt="2021-11-24T18:29:20.313" v="1266" actId="14100"/>
          <ac:spMkLst>
            <pc:docMk/>
            <pc:sldMk cId="3883716932" sldId="445"/>
            <ac:spMk id="3" creationId="{08315F39-72C3-4AB5-8794-875DE4A1A00A}"/>
          </ac:spMkLst>
        </pc:spChg>
      </pc:sldChg>
      <pc:sldChg chg="modSp new mod">
        <pc:chgData name="Monjur, Taskin" userId="9df15ca3-3e91-4e38-859d-02ebb3637238" providerId="ADAL" clId="{3C8288A4-9957-4235-890E-F13BC93D0A6D}" dt="2021-11-24T18:31:07.908" v="1286" actId="948"/>
        <pc:sldMkLst>
          <pc:docMk/>
          <pc:sldMk cId="579998206" sldId="446"/>
        </pc:sldMkLst>
        <pc:spChg chg="mod">
          <ac:chgData name="Monjur, Taskin" userId="9df15ca3-3e91-4e38-859d-02ebb3637238" providerId="ADAL" clId="{3C8288A4-9957-4235-890E-F13BC93D0A6D}" dt="2021-11-04T19:40:11.272" v="1087"/>
          <ac:spMkLst>
            <pc:docMk/>
            <pc:sldMk cId="579998206" sldId="446"/>
            <ac:spMk id="2" creationId="{F5BADA94-CB5A-434A-8EDD-2D46E94F2866}"/>
          </ac:spMkLst>
        </pc:spChg>
        <pc:spChg chg="mod">
          <ac:chgData name="Monjur, Taskin" userId="9df15ca3-3e91-4e38-859d-02ebb3637238" providerId="ADAL" clId="{3C8288A4-9957-4235-890E-F13BC93D0A6D}" dt="2021-11-24T18:31:07.908" v="1286" actId="948"/>
          <ac:spMkLst>
            <pc:docMk/>
            <pc:sldMk cId="579998206" sldId="446"/>
            <ac:spMk id="3" creationId="{43319FA6-0CCC-4B41-956F-04ACBF9D16AC}"/>
          </ac:spMkLst>
        </pc:spChg>
      </pc:sldChg>
      <pc:sldChg chg="modSp new mod">
        <pc:chgData name="Monjur, Taskin" userId="9df15ca3-3e91-4e38-859d-02ebb3637238" providerId="ADAL" clId="{3C8288A4-9957-4235-890E-F13BC93D0A6D}" dt="2021-11-24T18:32:39.334" v="1295" actId="404"/>
        <pc:sldMkLst>
          <pc:docMk/>
          <pc:sldMk cId="1111780180" sldId="447"/>
        </pc:sldMkLst>
        <pc:spChg chg="mod">
          <ac:chgData name="Monjur, Taskin" userId="9df15ca3-3e91-4e38-859d-02ebb3637238" providerId="ADAL" clId="{3C8288A4-9957-4235-890E-F13BC93D0A6D}" dt="2021-11-04T19:40:59.645" v="1101"/>
          <ac:spMkLst>
            <pc:docMk/>
            <pc:sldMk cId="1111780180" sldId="447"/>
            <ac:spMk id="2" creationId="{086EF076-4477-4C2B-B50E-01619CEE52C1}"/>
          </ac:spMkLst>
        </pc:spChg>
        <pc:spChg chg="mod">
          <ac:chgData name="Monjur, Taskin" userId="9df15ca3-3e91-4e38-859d-02ebb3637238" providerId="ADAL" clId="{3C8288A4-9957-4235-890E-F13BC93D0A6D}" dt="2021-11-24T18:32:39.334" v="1295" actId="404"/>
          <ac:spMkLst>
            <pc:docMk/>
            <pc:sldMk cId="1111780180" sldId="447"/>
            <ac:spMk id="3" creationId="{AF2FF73D-D30F-4AA8-89E1-8D1C51FE1134}"/>
          </ac:spMkLst>
        </pc:spChg>
      </pc:sldChg>
      <pc:sldChg chg="modSp new mod">
        <pc:chgData name="Monjur, Taskin" userId="9df15ca3-3e91-4e38-859d-02ebb3637238" providerId="ADAL" clId="{3C8288A4-9957-4235-890E-F13BC93D0A6D}" dt="2021-11-24T18:33:51.501" v="1312" actId="20577"/>
        <pc:sldMkLst>
          <pc:docMk/>
          <pc:sldMk cId="2724506090" sldId="448"/>
        </pc:sldMkLst>
        <pc:spChg chg="mod">
          <ac:chgData name="Monjur, Taskin" userId="9df15ca3-3e91-4e38-859d-02ebb3637238" providerId="ADAL" clId="{3C8288A4-9957-4235-890E-F13BC93D0A6D}" dt="2021-11-04T19:41:38.717" v="1109"/>
          <ac:spMkLst>
            <pc:docMk/>
            <pc:sldMk cId="2724506090" sldId="448"/>
            <ac:spMk id="2" creationId="{82D10B41-72C3-4000-BC79-47A492C66DC3}"/>
          </ac:spMkLst>
        </pc:spChg>
        <pc:spChg chg="mod">
          <ac:chgData name="Monjur, Taskin" userId="9df15ca3-3e91-4e38-859d-02ebb3637238" providerId="ADAL" clId="{3C8288A4-9957-4235-890E-F13BC93D0A6D}" dt="2021-11-24T18:33:51.501" v="1312" actId="20577"/>
          <ac:spMkLst>
            <pc:docMk/>
            <pc:sldMk cId="2724506090" sldId="448"/>
            <ac:spMk id="3" creationId="{2860E404-BAE0-4D95-96AC-A6015AA0F2F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664222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8272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5748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ntro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7E42B71-E935-4E4B-9921-980CE5781BF3}"/>
              </a:ext>
            </a:extLst>
          </p:cNvPr>
          <p:cNvSpPr>
            <a:spLocks noGrp="1"/>
          </p:cNvSpPr>
          <p:nvPr>
            <p:ph type="body" idx="1" hasCustomPrompt="1"/>
          </p:nvPr>
        </p:nvSpPr>
        <p:spPr>
          <a:xfrm>
            <a:off x="831850" y="4913509"/>
            <a:ext cx="10515600" cy="558183"/>
          </a:xfrm>
        </p:spPr>
        <p:txBody>
          <a:bodyPr>
            <a:noAutofit/>
          </a:bodyPr>
          <a:lstStyle>
            <a:lvl1pPr marL="0" indent="0" algn="ctr">
              <a:buNone/>
              <a:defRPr sz="4000" b="1">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sp>
        <p:nvSpPr>
          <p:cNvPr id="8" name="TextBox 7">
            <a:extLst>
              <a:ext uri="{FF2B5EF4-FFF2-40B4-BE49-F238E27FC236}">
                <a16:creationId xmlns:a16="http://schemas.microsoft.com/office/drawing/2014/main" id="{F1CB05A6-9DE4-4C45-B5AC-6CB3917016BF}"/>
              </a:ext>
            </a:extLst>
          </p:cNvPr>
          <p:cNvSpPr txBox="1"/>
          <p:nvPr/>
        </p:nvSpPr>
        <p:spPr>
          <a:xfrm>
            <a:off x="831850" y="3958807"/>
            <a:ext cx="10515600" cy="261610"/>
          </a:xfrm>
          <a:prstGeom prst="rect">
            <a:avLst/>
          </a:prstGeom>
          <a:noFill/>
        </p:spPr>
        <p:txBody>
          <a:bodyPr wrap="square" rtlCol="0">
            <a:spAutoFit/>
          </a:bodyPr>
          <a:lstStyle/>
          <a:p>
            <a:pPr algn="ctr"/>
            <a:r>
              <a:rPr lang="en-US" sz="1100" b="1" i="1" dirty="0">
                <a:solidFill>
                  <a:schemeClr val="accent1"/>
                </a:solidFill>
                <a:latin typeface="Arial" panose="020B0604020202020204" pitchFamily="34" charset="0"/>
                <a:cs typeface="Arial" panose="020B0604020202020204" pitchFamily="34" charset="0"/>
              </a:rPr>
              <a:t>THE GLOBAL LEADER IN OPTIMIZING QUALITY EAR, NOSE, AND THROAT PATIENT CARE</a:t>
            </a:r>
          </a:p>
        </p:txBody>
      </p:sp>
      <p:sp>
        <p:nvSpPr>
          <p:cNvPr id="9" name="Text Placeholder 2">
            <a:extLst>
              <a:ext uri="{FF2B5EF4-FFF2-40B4-BE49-F238E27FC236}">
                <a16:creationId xmlns:a16="http://schemas.microsoft.com/office/drawing/2014/main" id="{BC0A910A-9472-8D4C-95DF-C3351AFC9744}"/>
              </a:ext>
            </a:extLst>
          </p:cNvPr>
          <p:cNvSpPr>
            <a:spLocks noGrp="1"/>
          </p:cNvSpPr>
          <p:nvPr>
            <p:ph type="body" idx="10" hasCustomPrompt="1"/>
          </p:nvPr>
        </p:nvSpPr>
        <p:spPr>
          <a:xfrm>
            <a:off x="831850" y="5514301"/>
            <a:ext cx="10515600" cy="558183"/>
          </a:xfrm>
        </p:spPr>
        <p:txBody>
          <a:bodyPr>
            <a:normAutofit/>
          </a:bodyPr>
          <a:lstStyle>
            <a:lvl1pPr marL="0" indent="0" algn="ctr">
              <a:buNone/>
              <a:defRPr sz="1800" b="0" i="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pic>
        <p:nvPicPr>
          <p:cNvPr id="4" name="Picture 3">
            <a:extLst>
              <a:ext uri="{FF2B5EF4-FFF2-40B4-BE49-F238E27FC236}">
                <a16:creationId xmlns:a16="http://schemas.microsoft.com/office/drawing/2014/main" id="{02C2A52E-3D8E-FE41-A31C-954B1337A873}"/>
              </a:ext>
            </a:extLst>
          </p:cNvPr>
          <p:cNvPicPr>
            <a:picLocks noChangeAspect="1"/>
          </p:cNvPicPr>
          <p:nvPr/>
        </p:nvPicPr>
        <p:blipFill>
          <a:blip r:embed="rId2"/>
          <a:stretch>
            <a:fillRect/>
          </a:stretch>
        </p:blipFill>
        <p:spPr>
          <a:xfrm>
            <a:off x="3018535" y="1469487"/>
            <a:ext cx="6142230" cy="2064984"/>
          </a:xfrm>
          <a:prstGeom prst="rect">
            <a:avLst/>
          </a:prstGeom>
        </p:spPr>
      </p:pic>
    </p:spTree>
    <p:extLst>
      <p:ext uri="{BB962C8B-B14F-4D97-AF65-F5344CB8AC3E}">
        <p14:creationId xmlns:p14="http://schemas.microsoft.com/office/powerpoint/2010/main" val="2308312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a:extLst>
              <a:ext uri="{FF2B5EF4-FFF2-40B4-BE49-F238E27FC236}">
                <a16:creationId xmlns:a16="http://schemas.microsoft.com/office/drawing/2014/main" id="{5517E05C-D502-3F4A-B704-AD89C615CC0C}"/>
              </a:ext>
            </a:extLst>
          </p:cNvPr>
          <p:cNvPicPr>
            <a:picLocks noChangeAspect="1"/>
          </p:cNvPicPr>
          <p:nvPr/>
        </p:nvPicPr>
        <p:blipFill>
          <a:blip r:embed="rId2"/>
          <a:stretch>
            <a:fillRect/>
          </a:stretch>
        </p:blipFill>
        <p:spPr>
          <a:xfrm>
            <a:off x="4605697" y="294937"/>
            <a:ext cx="2655714" cy="892836"/>
          </a:xfrm>
          <a:prstGeom prst="rect">
            <a:avLst/>
          </a:prstGeom>
        </p:spPr>
      </p:pic>
    </p:spTree>
    <p:extLst>
      <p:ext uri="{BB962C8B-B14F-4D97-AF65-F5344CB8AC3E}">
        <p14:creationId xmlns:p14="http://schemas.microsoft.com/office/powerpoint/2010/main" val="1519972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4600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A89F90-503B-CC46-B6F2-C6FDFA91C128}"/>
              </a:ext>
            </a:extLst>
          </p:cNvPr>
          <p:cNvPicPr>
            <a:picLocks noChangeAspect="1"/>
          </p:cNvPicPr>
          <p:nvPr/>
        </p:nvPicPr>
        <p:blipFill>
          <a:blip r:embed="rId2"/>
          <a:stretch>
            <a:fillRect/>
          </a:stretch>
        </p:blipFill>
        <p:spPr>
          <a:xfrm>
            <a:off x="4605697" y="294937"/>
            <a:ext cx="2655714" cy="892836"/>
          </a:xfrm>
          <a:prstGeom prst="rect">
            <a:avLst/>
          </a:prstGeom>
        </p:spPr>
      </p:pic>
    </p:spTree>
    <p:extLst>
      <p:ext uri="{BB962C8B-B14F-4D97-AF65-F5344CB8AC3E}">
        <p14:creationId xmlns:p14="http://schemas.microsoft.com/office/powerpoint/2010/main" val="1194325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1CB05A6-9DE4-4C45-B5AC-6CB3917016BF}"/>
              </a:ext>
            </a:extLst>
          </p:cNvPr>
          <p:cNvSpPr txBox="1"/>
          <p:nvPr/>
        </p:nvSpPr>
        <p:spPr>
          <a:xfrm>
            <a:off x="831850" y="3958807"/>
            <a:ext cx="10515600" cy="261610"/>
          </a:xfrm>
          <a:prstGeom prst="rect">
            <a:avLst/>
          </a:prstGeom>
          <a:noFill/>
        </p:spPr>
        <p:txBody>
          <a:bodyPr wrap="square" rtlCol="0">
            <a:spAutoFit/>
          </a:bodyPr>
          <a:lstStyle/>
          <a:p>
            <a:pPr algn="ctr"/>
            <a:r>
              <a:rPr lang="en-US" sz="1100" b="1" i="1" dirty="0">
                <a:solidFill>
                  <a:schemeClr val="accent1"/>
                </a:solidFill>
                <a:latin typeface="Arial" panose="020B0604020202020204" pitchFamily="34" charset="0"/>
                <a:cs typeface="Arial" panose="020B0604020202020204" pitchFamily="34" charset="0"/>
              </a:rPr>
              <a:t>THE GLOBAL LEADER IN OPTIMIZING QUALITY EAR, NOSE, AND THROAT PATIENT CARE</a:t>
            </a:r>
          </a:p>
        </p:txBody>
      </p:sp>
      <p:pic>
        <p:nvPicPr>
          <p:cNvPr id="4" name="Picture 3">
            <a:extLst>
              <a:ext uri="{FF2B5EF4-FFF2-40B4-BE49-F238E27FC236}">
                <a16:creationId xmlns:a16="http://schemas.microsoft.com/office/drawing/2014/main" id="{0931108E-F252-EF43-95B2-0C328F59A9EC}"/>
              </a:ext>
            </a:extLst>
          </p:cNvPr>
          <p:cNvPicPr>
            <a:picLocks noChangeAspect="1"/>
          </p:cNvPicPr>
          <p:nvPr/>
        </p:nvPicPr>
        <p:blipFill>
          <a:blip r:embed="rId2"/>
          <a:stretch>
            <a:fillRect/>
          </a:stretch>
        </p:blipFill>
        <p:spPr>
          <a:xfrm>
            <a:off x="3018535" y="1469487"/>
            <a:ext cx="6142230" cy="2064984"/>
          </a:xfrm>
          <a:prstGeom prst="rect">
            <a:avLst/>
          </a:prstGeom>
        </p:spPr>
      </p:pic>
    </p:spTree>
    <p:extLst>
      <p:ext uri="{BB962C8B-B14F-4D97-AF65-F5344CB8AC3E}">
        <p14:creationId xmlns:p14="http://schemas.microsoft.com/office/powerpoint/2010/main" val="4227035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8113655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2807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662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0293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ntro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7E42B71-E935-4E4B-9921-980CE5781BF3}"/>
              </a:ext>
            </a:extLst>
          </p:cNvPr>
          <p:cNvSpPr>
            <a:spLocks noGrp="1"/>
          </p:cNvSpPr>
          <p:nvPr>
            <p:ph type="body" idx="1" hasCustomPrompt="1"/>
          </p:nvPr>
        </p:nvSpPr>
        <p:spPr>
          <a:xfrm>
            <a:off x="831850" y="4913509"/>
            <a:ext cx="10515600" cy="558183"/>
          </a:xfrm>
        </p:spPr>
        <p:txBody>
          <a:bodyPr>
            <a:noAutofit/>
          </a:bodyPr>
          <a:lstStyle>
            <a:lvl1pPr marL="0" indent="0" algn="ctr">
              <a:buNone/>
              <a:defRPr sz="4000" b="1">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pic>
        <p:nvPicPr>
          <p:cNvPr id="7" name="Picture 6">
            <a:extLst>
              <a:ext uri="{FF2B5EF4-FFF2-40B4-BE49-F238E27FC236}">
                <a16:creationId xmlns:a16="http://schemas.microsoft.com/office/drawing/2014/main" id="{1D8E6962-D4A1-AE4E-8E61-2171C33BA2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8535" y="2190243"/>
            <a:ext cx="6142230" cy="1445231"/>
          </a:xfrm>
          <a:prstGeom prst="rect">
            <a:avLst/>
          </a:prstGeom>
        </p:spPr>
      </p:pic>
      <p:sp>
        <p:nvSpPr>
          <p:cNvPr id="8" name="TextBox 7">
            <a:extLst>
              <a:ext uri="{FF2B5EF4-FFF2-40B4-BE49-F238E27FC236}">
                <a16:creationId xmlns:a16="http://schemas.microsoft.com/office/drawing/2014/main" id="{F1CB05A6-9DE4-4C45-B5AC-6CB3917016BF}"/>
              </a:ext>
            </a:extLst>
          </p:cNvPr>
          <p:cNvSpPr txBox="1"/>
          <p:nvPr/>
        </p:nvSpPr>
        <p:spPr>
          <a:xfrm>
            <a:off x="831850" y="3958807"/>
            <a:ext cx="10515600" cy="261610"/>
          </a:xfrm>
          <a:prstGeom prst="rect">
            <a:avLst/>
          </a:prstGeom>
          <a:noFill/>
        </p:spPr>
        <p:txBody>
          <a:bodyPr wrap="square" rtlCol="0">
            <a:spAutoFit/>
          </a:bodyPr>
          <a:lstStyle/>
          <a:p>
            <a:pPr algn="ctr"/>
            <a:r>
              <a:rPr lang="en-US" sz="1100" b="1" i="1" dirty="0">
                <a:solidFill>
                  <a:schemeClr val="accent1"/>
                </a:solidFill>
                <a:latin typeface="Arial" panose="020B0604020202020204" pitchFamily="34" charset="0"/>
                <a:cs typeface="Arial" panose="020B0604020202020204" pitchFamily="34" charset="0"/>
              </a:rPr>
              <a:t>THE GLOBAL LEADER IN OPTIMIZING QUALITY EAR, NOSE, AND THROAT PATIENT CARE</a:t>
            </a:r>
          </a:p>
        </p:txBody>
      </p:sp>
      <p:sp>
        <p:nvSpPr>
          <p:cNvPr id="9" name="Text Placeholder 2">
            <a:extLst>
              <a:ext uri="{FF2B5EF4-FFF2-40B4-BE49-F238E27FC236}">
                <a16:creationId xmlns:a16="http://schemas.microsoft.com/office/drawing/2014/main" id="{BC0A910A-9472-8D4C-95DF-C3351AFC9744}"/>
              </a:ext>
            </a:extLst>
          </p:cNvPr>
          <p:cNvSpPr>
            <a:spLocks noGrp="1"/>
          </p:cNvSpPr>
          <p:nvPr>
            <p:ph type="body" idx="10" hasCustomPrompt="1"/>
          </p:nvPr>
        </p:nvSpPr>
        <p:spPr>
          <a:xfrm>
            <a:off x="831850" y="5514301"/>
            <a:ext cx="10515600" cy="558183"/>
          </a:xfrm>
        </p:spPr>
        <p:txBody>
          <a:bodyPr>
            <a:normAutofit/>
          </a:bodyPr>
          <a:lstStyle>
            <a:lvl1pPr marL="0" indent="0" algn="ctr">
              <a:buNone/>
              <a:defRPr sz="1800" b="0" i="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Tree>
    <p:extLst>
      <p:ext uri="{BB962C8B-B14F-4D97-AF65-F5344CB8AC3E}">
        <p14:creationId xmlns:p14="http://schemas.microsoft.com/office/powerpoint/2010/main" val="5485844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8E6962-D4A1-AE4E-8E61-2171C33BA2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8535" y="2190243"/>
            <a:ext cx="6142230" cy="1445231"/>
          </a:xfrm>
          <a:prstGeom prst="rect">
            <a:avLst/>
          </a:prstGeom>
        </p:spPr>
      </p:pic>
      <p:sp>
        <p:nvSpPr>
          <p:cNvPr id="8" name="TextBox 7">
            <a:extLst>
              <a:ext uri="{FF2B5EF4-FFF2-40B4-BE49-F238E27FC236}">
                <a16:creationId xmlns:a16="http://schemas.microsoft.com/office/drawing/2014/main" id="{F1CB05A6-9DE4-4C45-B5AC-6CB3917016BF}"/>
              </a:ext>
            </a:extLst>
          </p:cNvPr>
          <p:cNvSpPr txBox="1"/>
          <p:nvPr/>
        </p:nvSpPr>
        <p:spPr>
          <a:xfrm>
            <a:off x="831850" y="3958807"/>
            <a:ext cx="10515600" cy="261610"/>
          </a:xfrm>
          <a:prstGeom prst="rect">
            <a:avLst/>
          </a:prstGeom>
          <a:noFill/>
        </p:spPr>
        <p:txBody>
          <a:bodyPr wrap="square" rtlCol="0">
            <a:spAutoFit/>
          </a:bodyPr>
          <a:lstStyle/>
          <a:p>
            <a:pPr algn="ctr"/>
            <a:r>
              <a:rPr lang="en-US" sz="1100" b="1" i="1" dirty="0">
                <a:solidFill>
                  <a:schemeClr val="accent1"/>
                </a:solidFill>
                <a:latin typeface="Arial" panose="020B0604020202020204" pitchFamily="34" charset="0"/>
                <a:cs typeface="Arial" panose="020B0604020202020204" pitchFamily="34" charset="0"/>
              </a:rPr>
              <a:t>THE GLOBAL LEADER IN OPTIMIZING QUALITY EAR, NOSE, AND THROAT PATIENT CARE</a:t>
            </a:r>
          </a:p>
        </p:txBody>
      </p:sp>
    </p:spTree>
    <p:extLst>
      <p:ext uri="{BB962C8B-B14F-4D97-AF65-F5344CB8AC3E}">
        <p14:creationId xmlns:p14="http://schemas.microsoft.com/office/powerpoint/2010/main" val="38282632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0762694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55061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49207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Intro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7E42B71-E935-4E4B-9921-980CE5781BF3}"/>
              </a:ext>
            </a:extLst>
          </p:cNvPr>
          <p:cNvSpPr>
            <a:spLocks noGrp="1"/>
          </p:cNvSpPr>
          <p:nvPr>
            <p:ph type="body" idx="1" hasCustomPrompt="1"/>
          </p:nvPr>
        </p:nvSpPr>
        <p:spPr>
          <a:xfrm>
            <a:off x="831850" y="4913509"/>
            <a:ext cx="10515600" cy="558183"/>
          </a:xfrm>
        </p:spPr>
        <p:txBody>
          <a:bodyPr>
            <a:noAutofit/>
          </a:bodyPr>
          <a:lstStyle>
            <a:lvl1pPr marL="0" indent="0" algn="ctr">
              <a:buNone/>
              <a:defRPr sz="4000" b="1">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pic>
        <p:nvPicPr>
          <p:cNvPr id="7" name="Picture 6">
            <a:extLst>
              <a:ext uri="{FF2B5EF4-FFF2-40B4-BE49-F238E27FC236}">
                <a16:creationId xmlns:a16="http://schemas.microsoft.com/office/drawing/2014/main" id="{1D8E6962-D4A1-AE4E-8E61-2171C33BA2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8535" y="2190243"/>
            <a:ext cx="6142230" cy="1445231"/>
          </a:xfrm>
          <a:prstGeom prst="rect">
            <a:avLst/>
          </a:prstGeom>
        </p:spPr>
      </p:pic>
      <p:sp>
        <p:nvSpPr>
          <p:cNvPr id="8" name="TextBox 7">
            <a:extLst>
              <a:ext uri="{FF2B5EF4-FFF2-40B4-BE49-F238E27FC236}">
                <a16:creationId xmlns:a16="http://schemas.microsoft.com/office/drawing/2014/main" id="{F1CB05A6-9DE4-4C45-B5AC-6CB3917016BF}"/>
              </a:ext>
            </a:extLst>
          </p:cNvPr>
          <p:cNvSpPr txBox="1"/>
          <p:nvPr/>
        </p:nvSpPr>
        <p:spPr>
          <a:xfrm>
            <a:off x="831850" y="3958807"/>
            <a:ext cx="10515600" cy="261610"/>
          </a:xfrm>
          <a:prstGeom prst="rect">
            <a:avLst/>
          </a:prstGeom>
          <a:noFill/>
        </p:spPr>
        <p:txBody>
          <a:bodyPr wrap="square" rtlCol="0">
            <a:spAutoFit/>
          </a:bodyPr>
          <a:lstStyle/>
          <a:p>
            <a:pPr algn="ctr"/>
            <a:r>
              <a:rPr lang="en-US" sz="1100" b="1" i="1" dirty="0">
                <a:solidFill>
                  <a:schemeClr val="accent1"/>
                </a:solidFill>
                <a:latin typeface="Arial" panose="020B0604020202020204" pitchFamily="34" charset="0"/>
                <a:cs typeface="Arial" panose="020B0604020202020204" pitchFamily="34" charset="0"/>
              </a:rPr>
              <a:t>THE GLOBAL LEADER IN OPTIMIZING QUALITY EAR, NOSE, AND THROAT PATIENT CARE</a:t>
            </a:r>
          </a:p>
        </p:txBody>
      </p:sp>
      <p:sp>
        <p:nvSpPr>
          <p:cNvPr id="9" name="Text Placeholder 2">
            <a:extLst>
              <a:ext uri="{FF2B5EF4-FFF2-40B4-BE49-F238E27FC236}">
                <a16:creationId xmlns:a16="http://schemas.microsoft.com/office/drawing/2014/main" id="{BC0A910A-9472-8D4C-95DF-C3351AFC9744}"/>
              </a:ext>
            </a:extLst>
          </p:cNvPr>
          <p:cNvSpPr>
            <a:spLocks noGrp="1"/>
          </p:cNvSpPr>
          <p:nvPr>
            <p:ph type="body" idx="10" hasCustomPrompt="1"/>
          </p:nvPr>
        </p:nvSpPr>
        <p:spPr>
          <a:xfrm>
            <a:off x="831850" y="5514301"/>
            <a:ext cx="10515600" cy="558183"/>
          </a:xfrm>
        </p:spPr>
        <p:txBody>
          <a:bodyPr>
            <a:normAutofit/>
          </a:bodyPr>
          <a:lstStyle>
            <a:lvl1pPr marL="0" indent="0" algn="ctr">
              <a:buNone/>
              <a:defRPr sz="1800" b="0" i="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Tree>
    <p:extLst>
      <p:ext uri="{BB962C8B-B14F-4D97-AF65-F5344CB8AC3E}">
        <p14:creationId xmlns:p14="http://schemas.microsoft.com/office/powerpoint/2010/main" val="42500427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8E6962-D4A1-AE4E-8E61-2171C33BA2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8535" y="2190243"/>
            <a:ext cx="6142230" cy="1445231"/>
          </a:xfrm>
          <a:prstGeom prst="rect">
            <a:avLst/>
          </a:prstGeom>
        </p:spPr>
      </p:pic>
      <p:sp>
        <p:nvSpPr>
          <p:cNvPr id="8" name="TextBox 7">
            <a:extLst>
              <a:ext uri="{FF2B5EF4-FFF2-40B4-BE49-F238E27FC236}">
                <a16:creationId xmlns:a16="http://schemas.microsoft.com/office/drawing/2014/main" id="{F1CB05A6-9DE4-4C45-B5AC-6CB3917016BF}"/>
              </a:ext>
            </a:extLst>
          </p:cNvPr>
          <p:cNvSpPr txBox="1"/>
          <p:nvPr/>
        </p:nvSpPr>
        <p:spPr>
          <a:xfrm>
            <a:off x="831850" y="3958807"/>
            <a:ext cx="10515600" cy="261610"/>
          </a:xfrm>
          <a:prstGeom prst="rect">
            <a:avLst/>
          </a:prstGeom>
          <a:noFill/>
        </p:spPr>
        <p:txBody>
          <a:bodyPr wrap="square" rtlCol="0">
            <a:spAutoFit/>
          </a:bodyPr>
          <a:lstStyle/>
          <a:p>
            <a:pPr algn="ctr"/>
            <a:r>
              <a:rPr lang="en-US" sz="1100" b="1" i="1" dirty="0">
                <a:solidFill>
                  <a:schemeClr val="accent1"/>
                </a:solidFill>
                <a:latin typeface="Arial" panose="020B0604020202020204" pitchFamily="34" charset="0"/>
                <a:cs typeface="Arial" panose="020B0604020202020204" pitchFamily="34" charset="0"/>
              </a:rPr>
              <a:t>THE GLOBAL LEADER IN OPTIMIZING QUALITY EAR, NOSE, AND THROAT PATIENT CARE</a:t>
            </a:r>
          </a:p>
        </p:txBody>
      </p:sp>
    </p:spTree>
    <p:extLst>
      <p:ext uri="{BB962C8B-B14F-4D97-AF65-F5344CB8AC3E}">
        <p14:creationId xmlns:p14="http://schemas.microsoft.com/office/powerpoint/2010/main" val="41832596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6152287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06298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3284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492814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133708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62689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25266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Intro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7E42B71-E935-4E4B-9921-980CE5781BF3}"/>
              </a:ext>
            </a:extLst>
          </p:cNvPr>
          <p:cNvSpPr>
            <a:spLocks noGrp="1"/>
          </p:cNvSpPr>
          <p:nvPr>
            <p:ph type="body" idx="1" hasCustomPrompt="1"/>
          </p:nvPr>
        </p:nvSpPr>
        <p:spPr>
          <a:xfrm>
            <a:off x="831850" y="4913509"/>
            <a:ext cx="10515600" cy="558183"/>
          </a:xfrm>
        </p:spPr>
        <p:txBody>
          <a:bodyPr>
            <a:noAutofit/>
          </a:bodyPr>
          <a:lstStyle>
            <a:lvl1pPr marL="0" indent="0" algn="ctr">
              <a:buNone/>
              <a:defRPr sz="4000" b="1">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Name</a:t>
            </a:r>
          </a:p>
        </p:txBody>
      </p:sp>
      <p:pic>
        <p:nvPicPr>
          <p:cNvPr id="7" name="Picture 6">
            <a:extLst>
              <a:ext uri="{FF2B5EF4-FFF2-40B4-BE49-F238E27FC236}">
                <a16:creationId xmlns:a16="http://schemas.microsoft.com/office/drawing/2014/main" id="{1D8E6962-D4A1-AE4E-8E61-2171C33BA2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8535" y="2190243"/>
            <a:ext cx="6142230" cy="1445231"/>
          </a:xfrm>
          <a:prstGeom prst="rect">
            <a:avLst/>
          </a:prstGeom>
        </p:spPr>
      </p:pic>
      <p:sp>
        <p:nvSpPr>
          <p:cNvPr id="8" name="TextBox 7">
            <a:extLst>
              <a:ext uri="{FF2B5EF4-FFF2-40B4-BE49-F238E27FC236}">
                <a16:creationId xmlns:a16="http://schemas.microsoft.com/office/drawing/2014/main" id="{F1CB05A6-9DE4-4C45-B5AC-6CB3917016BF}"/>
              </a:ext>
            </a:extLst>
          </p:cNvPr>
          <p:cNvSpPr txBox="1"/>
          <p:nvPr/>
        </p:nvSpPr>
        <p:spPr>
          <a:xfrm>
            <a:off x="831850" y="3958807"/>
            <a:ext cx="10515600" cy="261610"/>
          </a:xfrm>
          <a:prstGeom prst="rect">
            <a:avLst/>
          </a:prstGeom>
          <a:noFill/>
        </p:spPr>
        <p:txBody>
          <a:bodyPr wrap="square" rtlCol="0">
            <a:spAutoFit/>
          </a:bodyPr>
          <a:lstStyle/>
          <a:p>
            <a:pPr algn="ctr"/>
            <a:r>
              <a:rPr lang="en-US" sz="1100" b="1" i="1">
                <a:solidFill>
                  <a:schemeClr val="accent1"/>
                </a:solidFill>
                <a:latin typeface="Arial" panose="020B0604020202020204" pitchFamily="34" charset="0"/>
                <a:cs typeface="Arial" panose="020B0604020202020204" pitchFamily="34" charset="0"/>
              </a:rPr>
              <a:t>THE GLOBAL LEADER IN OPTIMIZING QUALITY EAR, NOSE, AND THROAT PATIENT CARE</a:t>
            </a:r>
          </a:p>
        </p:txBody>
      </p:sp>
      <p:sp>
        <p:nvSpPr>
          <p:cNvPr id="9" name="Text Placeholder 2">
            <a:extLst>
              <a:ext uri="{FF2B5EF4-FFF2-40B4-BE49-F238E27FC236}">
                <a16:creationId xmlns:a16="http://schemas.microsoft.com/office/drawing/2014/main" id="{BC0A910A-9472-8D4C-95DF-C3351AFC9744}"/>
              </a:ext>
            </a:extLst>
          </p:cNvPr>
          <p:cNvSpPr>
            <a:spLocks noGrp="1"/>
          </p:cNvSpPr>
          <p:nvPr>
            <p:ph type="body" idx="10" hasCustomPrompt="1"/>
          </p:nvPr>
        </p:nvSpPr>
        <p:spPr>
          <a:xfrm>
            <a:off x="831850" y="5514301"/>
            <a:ext cx="10515600" cy="558183"/>
          </a:xfrm>
        </p:spPr>
        <p:txBody>
          <a:bodyPr>
            <a:normAutofit/>
          </a:bodyPr>
          <a:lstStyle>
            <a:lvl1pPr marL="0" indent="0" algn="ctr">
              <a:buNone/>
              <a:defRPr sz="1800" b="0" i="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Title</a:t>
            </a:r>
          </a:p>
        </p:txBody>
      </p:sp>
    </p:spTree>
    <p:extLst>
      <p:ext uri="{BB962C8B-B14F-4D97-AF65-F5344CB8AC3E}">
        <p14:creationId xmlns:p14="http://schemas.microsoft.com/office/powerpoint/2010/main" val="11350906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Closing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8E6962-D4A1-AE4E-8E61-2171C33BA2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8535" y="2190243"/>
            <a:ext cx="6142230" cy="1445231"/>
          </a:xfrm>
          <a:prstGeom prst="rect">
            <a:avLst/>
          </a:prstGeom>
        </p:spPr>
      </p:pic>
      <p:sp>
        <p:nvSpPr>
          <p:cNvPr id="8" name="TextBox 7">
            <a:extLst>
              <a:ext uri="{FF2B5EF4-FFF2-40B4-BE49-F238E27FC236}">
                <a16:creationId xmlns:a16="http://schemas.microsoft.com/office/drawing/2014/main" id="{F1CB05A6-9DE4-4C45-B5AC-6CB3917016BF}"/>
              </a:ext>
            </a:extLst>
          </p:cNvPr>
          <p:cNvSpPr txBox="1"/>
          <p:nvPr/>
        </p:nvSpPr>
        <p:spPr>
          <a:xfrm>
            <a:off x="831850" y="3958807"/>
            <a:ext cx="10515600" cy="261610"/>
          </a:xfrm>
          <a:prstGeom prst="rect">
            <a:avLst/>
          </a:prstGeom>
          <a:noFill/>
        </p:spPr>
        <p:txBody>
          <a:bodyPr wrap="square" rtlCol="0">
            <a:spAutoFit/>
          </a:bodyPr>
          <a:lstStyle/>
          <a:p>
            <a:pPr algn="ctr"/>
            <a:r>
              <a:rPr lang="en-US" sz="1100" b="1" i="1">
                <a:solidFill>
                  <a:schemeClr val="accent1"/>
                </a:solidFill>
                <a:latin typeface="Arial" panose="020B0604020202020204" pitchFamily="34" charset="0"/>
                <a:cs typeface="Arial" panose="020B0604020202020204" pitchFamily="34" charset="0"/>
              </a:rPr>
              <a:t>THE GLOBAL LEADER IN OPTIMIZING QUALITY EAR, NOSE, AND THROAT PATIENT CARE</a:t>
            </a:r>
          </a:p>
        </p:txBody>
      </p:sp>
      <p:sp>
        <p:nvSpPr>
          <p:cNvPr id="4" name="TextBox 3">
            <a:extLst>
              <a:ext uri="{FF2B5EF4-FFF2-40B4-BE49-F238E27FC236}">
                <a16:creationId xmlns:a16="http://schemas.microsoft.com/office/drawing/2014/main" id="{77491C93-1878-4B62-AA04-C5F703F597B0}"/>
              </a:ext>
            </a:extLst>
          </p:cNvPr>
          <p:cNvSpPr txBox="1"/>
          <p:nvPr userDrawn="1"/>
        </p:nvSpPr>
        <p:spPr>
          <a:xfrm>
            <a:off x="831850" y="3958807"/>
            <a:ext cx="10515600" cy="261610"/>
          </a:xfrm>
          <a:prstGeom prst="rect">
            <a:avLst/>
          </a:prstGeom>
          <a:noFill/>
        </p:spPr>
        <p:txBody>
          <a:bodyPr wrap="square" rtlCol="0">
            <a:spAutoFit/>
          </a:bodyPr>
          <a:lstStyle/>
          <a:p>
            <a:pPr algn="ctr"/>
            <a:r>
              <a:rPr lang="en-US" sz="1100" b="1" i="1" dirty="0">
                <a:solidFill>
                  <a:schemeClr val="accent1"/>
                </a:solidFill>
                <a:latin typeface="Arial" panose="020B0604020202020204" pitchFamily="34" charset="0"/>
                <a:cs typeface="Arial" panose="020B0604020202020204" pitchFamily="34" charset="0"/>
              </a:rPr>
              <a:t>THE GLOBAL LEADER IN OPTIMIZING QUALITY EAR, NOSE, AND THROAT PATIENT CARE</a:t>
            </a:r>
          </a:p>
        </p:txBody>
      </p:sp>
      <p:pic>
        <p:nvPicPr>
          <p:cNvPr id="5" name="Picture 4">
            <a:extLst>
              <a:ext uri="{FF2B5EF4-FFF2-40B4-BE49-F238E27FC236}">
                <a16:creationId xmlns:a16="http://schemas.microsoft.com/office/drawing/2014/main" id="{4110EFE6-4BD7-4624-91A0-D595FCE7093A}"/>
              </a:ext>
            </a:extLst>
          </p:cNvPr>
          <p:cNvPicPr>
            <a:picLocks noChangeAspect="1"/>
          </p:cNvPicPr>
          <p:nvPr userDrawn="1"/>
        </p:nvPicPr>
        <p:blipFill>
          <a:blip r:embed="rId3"/>
          <a:stretch>
            <a:fillRect/>
          </a:stretch>
        </p:blipFill>
        <p:spPr>
          <a:xfrm>
            <a:off x="3018535" y="1469487"/>
            <a:ext cx="6142230" cy="2064984"/>
          </a:xfrm>
          <a:prstGeom prst="rect">
            <a:avLst/>
          </a:prstGeom>
        </p:spPr>
      </p:pic>
    </p:spTree>
    <p:extLst>
      <p:ext uri="{BB962C8B-B14F-4D97-AF65-F5344CB8AC3E}">
        <p14:creationId xmlns:p14="http://schemas.microsoft.com/office/powerpoint/2010/main" val="733291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4FD3D-0C99-6F4D-B800-EE9ADF23BF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AA956E-569B-CD4C-BBE9-75C4907436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E8F13F-3593-2345-BCC6-60A9B3E6EA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82471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756179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75607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205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Intro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7E42B71-E935-4E4B-9921-980CE5781BF3}"/>
              </a:ext>
            </a:extLst>
          </p:cNvPr>
          <p:cNvSpPr>
            <a:spLocks noGrp="1"/>
          </p:cNvSpPr>
          <p:nvPr>
            <p:ph type="body" idx="1" hasCustomPrompt="1"/>
          </p:nvPr>
        </p:nvSpPr>
        <p:spPr>
          <a:xfrm>
            <a:off x="831850" y="4913509"/>
            <a:ext cx="10515600" cy="558183"/>
          </a:xfrm>
        </p:spPr>
        <p:txBody>
          <a:bodyPr>
            <a:noAutofit/>
          </a:bodyPr>
          <a:lstStyle>
            <a:lvl1pPr marL="0" indent="0" algn="ctr">
              <a:buNone/>
              <a:defRPr sz="4000" b="1">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Name</a:t>
            </a:r>
          </a:p>
        </p:txBody>
      </p:sp>
      <p:pic>
        <p:nvPicPr>
          <p:cNvPr id="7" name="Picture 6">
            <a:extLst>
              <a:ext uri="{FF2B5EF4-FFF2-40B4-BE49-F238E27FC236}">
                <a16:creationId xmlns:a16="http://schemas.microsoft.com/office/drawing/2014/main" id="{1D8E6962-D4A1-AE4E-8E61-2171C33BA2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8535" y="2190243"/>
            <a:ext cx="6142230" cy="1445231"/>
          </a:xfrm>
          <a:prstGeom prst="rect">
            <a:avLst/>
          </a:prstGeom>
        </p:spPr>
      </p:pic>
      <p:sp>
        <p:nvSpPr>
          <p:cNvPr id="8" name="TextBox 7">
            <a:extLst>
              <a:ext uri="{FF2B5EF4-FFF2-40B4-BE49-F238E27FC236}">
                <a16:creationId xmlns:a16="http://schemas.microsoft.com/office/drawing/2014/main" id="{F1CB05A6-9DE4-4C45-B5AC-6CB3917016BF}"/>
              </a:ext>
            </a:extLst>
          </p:cNvPr>
          <p:cNvSpPr txBox="1"/>
          <p:nvPr/>
        </p:nvSpPr>
        <p:spPr>
          <a:xfrm>
            <a:off x="831850" y="3958807"/>
            <a:ext cx="10515600" cy="261610"/>
          </a:xfrm>
          <a:prstGeom prst="rect">
            <a:avLst/>
          </a:prstGeom>
          <a:noFill/>
        </p:spPr>
        <p:txBody>
          <a:bodyPr wrap="square" rtlCol="0">
            <a:spAutoFit/>
          </a:bodyPr>
          <a:lstStyle/>
          <a:p>
            <a:pPr algn="ctr"/>
            <a:r>
              <a:rPr lang="en-US" sz="1100" b="1" i="1">
                <a:solidFill>
                  <a:schemeClr val="accent1"/>
                </a:solidFill>
                <a:latin typeface="Arial" panose="020B0604020202020204" pitchFamily="34" charset="0"/>
                <a:cs typeface="Arial" panose="020B0604020202020204" pitchFamily="34" charset="0"/>
              </a:rPr>
              <a:t>THE GLOBAL LEADER IN OPTIMIZING QUALITY EAR, NOSE, AND THROAT PATIENT CARE</a:t>
            </a:r>
          </a:p>
        </p:txBody>
      </p:sp>
      <p:sp>
        <p:nvSpPr>
          <p:cNvPr id="9" name="Text Placeholder 2">
            <a:extLst>
              <a:ext uri="{FF2B5EF4-FFF2-40B4-BE49-F238E27FC236}">
                <a16:creationId xmlns:a16="http://schemas.microsoft.com/office/drawing/2014/main" id="{BC0A910A-9472-8D4C-95DF-C3351AFC9744}"/>
              </a:ext>
            </a:extLst>
          </p:cNvPr>
          <p:cNvSpPr>
            <a:spLocks noGrp="1"/>
          </p:cNvSpPr>
          <p:nvPr>
            <p:ph type="body" idx="10" hasCustomPrompt="1"/>
          </p:nvPr>
        </p:nvSpPr>
        <p:spPr>
          <a:xfrm>
            <a:off x="831850" y="5514301"/>
            <a:ext cx="10515600" cy="558183"/>
          </a:xfrm>
        </p:spPr>
        <p:txBody>
          <a:bodyPr>
            <a:normAutofit/>
          </a:bodyPr>
          <a:lstStyle>
            <a:lvl1pPr marL="0" indent="0" algn="ctr">
              <a:buNone/>
              <a:defRPr sz="1800" b="0" i="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Title</a:t>
            </a:r>
          </a:p>
        </p:txBody>
      </p:sp>
    </p:spTree>
    <p:extLst>
      <p:ext uri="{BB962C8B-B14F-4D97-AF65-F5344CB8AC3E}">
        <p14:creationId xmlns:p14="http://schemas.microsoft.com/office/powerpoint/2010/main" val="805598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4FD3D-0C99-6F4D-B800-EE9ADF23BF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AA956E-569B-CD4C-BBE9-75C4907436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E8F13F-3593-2345-BCC6-60A9B3E6EA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35296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8E6962-D4A1-AE4E-8E61-2171C33BA2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8535" y="2190243"/>
            <a:ext cx="6142230" cy="1445231"/>
          </a:xfrm>
          <a:prstGeom prst="rect">
            <a:avLst/>
          </a:prstGeom>
        </p:spPr>
      </p:pic>
      <p:sp>
        <p:nvSpPr>
          <p:cNvPr id="8" name="TextBox 7">
            <a:extLst>
              <a:ext uri="{FF2B5EF4-FFF2-40B4-BE49-F238E27FC236}">
                <a16:creationId xmlns:a16="http://schemas.microsoft.com/office/drawing/2014/main" id="{F1CB05A6-9DE4-4C45-B5AC-6CB3917016BF}"/>
              </a:ext>
            </a:extLst>
          </p:cNvPr>
          <p:cNvSpPr txBox="1"/>
          <p:nvPr/>
        </p:nvSpPr>
        <p:spPr>
          <a:xfrm>
            <a:off x="831850" y="3958807"/>
            <a:ext cx="10515600" cy="261610"/>
          </a:xfrm>
          <a:prstGeom prst="rect">
            <a:avLst/>
          </a:prstGeom>
          <a:noFill/>
        </p:spPr>
        <p:txBody>
          <a:bodyPr wrap="square" rtlCol="0">
            <a:spAutoFit/>
          </a:bodyPr>
          <a:lstStyle/>
          <a:p>
            <a:pPr algn="ctr"/>
            <a:r>
              <a:rPr lang="en-US" sz="1100" b="1" i="1">
                <a:solidFill>
                  <a:schemeClr val="accent1"/>
                </a:solidFill>
                <a:latin typeface="Arial" panose="020B0604020202020204" pitchFamily="34" charset="0"/>
                <a:cs typeface="Arial" panose="020B0604020202020204" pitchFamily="34" charset="0"/>
              </a:rPr>
              <a:t>THE GLOBAL LEADER IN OPTIMIZING QUALITY EAR, NOSE, AND THROAT PATIENT CARE</a:t>
            </a:r>
          </a:p>
        </p:txBody>
      </p:sp>
    </p:spTree>
    <p:extLst>
      <p:ext uri="{BB962C8B-B14F-4D97-AF65-F5344CB8AC3E}">
        <p14:creationId xmlns:p14="http://schemas.microsoft.com/office/powerpoint/2010/main" val="31498795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8881427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67610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31213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Intro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7E42B71-E935-4E4B-9921-980CE5781BF3}"/>
              </a:ext>
            </a:extLst>
          </p:cNvPr>
          <p:cNvSpPr>
            <a:spLocks noGrp="1"/>
          </p:cNvSpPr>
          <p:nvPr>
            <p:ph type="body" idx="1" hasCustomPrompt="1"/>
          </p:nvPr>
        </p:nvSpPr>
        <p:spPr>
          <a:xfrm>
            <a:off x="831850" y="4913509"/>
            <a:ext cx="10515600" cy="558183"/>
          </a:xfrm>
        </p:spPr>
        <p:txBody>
          <a:bodyPr>
            <a:noAutofit/>
          </a:bodyPr>
          <a:lstStyle>
            <a:lvl1pPr marL="0" indent="0" algn="ctr">
              <a:buNone/>
              <a:defRPr sz="4000" b="1">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Name</a:t>
            </a:r>
          </a:p>
        </p:txBody>
      </p:sp>
      <p:pic>
        <p:nvPicPr>
          <p:cNvPr id="7" name="Picture 6">
            <a:extLst>
              <a:ext uri="{FF2B5EF4-FFF2-40B4-BE49-F238E27FC236}">
                <a16:creationId xmlns:a16="http://schemas.microsoft.com/office/drawing/2014/main" id="{1D8E6962-D4A1-AE4E-8E61-2171C33BA2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8535" y="2190243"/>
            <a:ext cx="6142230" cy="1445231"/>
          </a:xfrm>
          <a:prstGeom prst="rect">
            <a:avLst/>
          </a:prstGeom>
        </p:spPr>
      </p:pic>
      <p:sp>
        <p:nvSpPr>
          <p:cNvPr id="8" name="TextBox 7">
            <a:extLst>
              <a:ext uri="{FF2B5EF4-FFF2-40B4-BE49-F238E27FC236}">
                <a16:creationId xmlns:a16="http://schemas.microsoft.com/office/drawing/2014/main" id="{F1CB05A6-9DE4-4C45-B5AC-6CB3917016BF}"/>
              </a:ext>
            </a:extLst>
          </p:cNvPr>
          <p:cNvSpPr txBox="1"/>
          <p:nvPr/>
        </p:nvSpPr>
        <p:spPr>
          <a:xfrm>
            <a:off x="831850" y="3958807"/>
            <a:ext cx="10515600" cy="261610"/>
          </a:xfrm>
          <a:prstGeom prst="rect">
            <a:avLst/>
          </a:prstGeom>
          <a:noFill/>
        </p:spPr>
        <p:txBody>
          <a:bodyPr wrap="square" rtlCol="0">
            <a:spAutoFit/>
          </a:bodyPr>
          <a:lstStyle/>
          <a:p>
            <a:pPr algn="ctr"/>
            <a:r>
              <a:rPr lang="en-US" sz="1100" b="1" i="1">
                <a:solidFill>
                  <a:schemeClr val="accent1"/>
                </a:solidFill>
                <a:latin typeface="Arial" panose="020B0604020202020204" pitchFamily="34" charset="0"/>
                <a:cs typeface="Arial" panose="020B0604020202020204" pitchFamily="34" charset="0"/>
              </a:rPr>
              <a:t>THE GLOBAL LEADER IN OPTIMIZING QUALITY EAR, NOSE, AND THROAT PATIENT CARE</a:t>
            </a:r>
          </a:p>
        </p:txBody>
      </p:sp>
      <p:sp>
        <p:nvSpPr>
          <p:cNvPr id="9" name="Text Placeholder 2">
            <a:extLst>
              <a:ext uri="{FF2B5EF4-FFF2-40B4-BE49-F238E27FC236}">
                <a16:creationId xmlns:a16="http://schemas.microsoft.com/office/drawing/2014/main" id="{BC0A910A-9472-8D4C-95DF-C3351AFC9744}"/>
              </a:ext>
            </a:extLst>
          </p:cNvPr>
          <p:cNvSpPr>
            <a:spLocks noGrp="1"/>
          </p:cNvSpPr>
          <p:nvPr>
            <p:ph type="body" idx="10" hasCustomPrompt="1"/>
          </p:nvPr>
        </p:nvSpPr>
        <p:spPr>
          <a:xfrm>
            <a:off x="831850" y="5514301"/>
            <a:ext cx="10515600" cy="558183"/>
          </a:xfrm>
        </p:spPr>
        <p:txBody>
          <a:bodyPr>
            <a:normAutofit/>
          </a:bodyPr>
          <a:lstStyle>
            <a:lvl1pPr marL="0" indent="0" algn="ctr">
              <a:buNone/>
              <a:defRPr sz="1800" b="0" i="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Title</a:t>
            </a:r>
          </a:p>
        </p:txBody>
      </p:sp>
    </p:spTree>
    <p:extLst>
      <p:ext uri="{BB962C8B-B14F-4D97-AF65-F5344CB8AC3E}">
        <p14:creationId xmlns:p14="http://schemas.microsoft.com/office/powerpoint/2010/main" val="17802019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8E6962-D4A1-AE4E-8E61-2171C33BA2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8535" y="2190243"/>
            <a:ext cx="6142230" cy="1445231"/>
          </a:xfrm>
          <a:prstGeom prst="rect">
            <a:avLst/>
          </a:prstGeom>
        </p:spPr>
      </p:pic>
      <p:sp>
        <p:nvSpPr>
          <p:cNvPr id="8" name="TextBox 7">
            <a:extLst>
              <a:ext uri="{FF2B5EF4-FFF2-40B4-BE49-F238E27FC236}">
                <a16:creationId xmlns:a16="http://schemas.microsoft.com/office/drawing/2014/main" id="{F1CB05A6-9DE4-4C45-B5AC-6CB3917016BF}"/>
              </a:ext>
            </a:extLst>
          </p:cNvPr>
          <p:cNvSpPr txBox="1"/>
          <p:nvPr/>
        </p:nvSpPr>
        <p:spPr>
          <a:xfrm>
            <a:off x="831850" y="3958807"/>
            <a:ext cx="10515600" cy="261610"/>
          </a:xfrm>
          <a:prstGeom prst="rect">
            <a:avLst/>
          </a:prstGeom>
          <a:noFill/>
        </p:spPr>
        <p:txBody>
          <a:bodyPr wrap="square" rtlCol="0">
            <a:spAutoFit/>
          </a:bodyPr>
          <a:lstStyle/>
          <a:p>
            <a:pPr algn="ctr"/>
            <a:r>
              <a:rPr lang="en-US" sz="1100" b="1" i="1">
                <a:solidFill>
                  <a:schemeClr val="accent1"/>
                </a:solidFill>
                <a:latin typeface="Arial" panose="020B0604020202020204" pitchFamily="34" charset="0"/>
                <a:cs typeface="Arial" panose="020B0604020202020204" pitchFamily="34" charset="0"/>
              </a:rPr>
              <a:t>THE GLOBAL LEADER IN OPTIMIZING QUALITY EAR, NOSE, AND THROAT PATIENT CARE</a:t>
            </a:r>
          </a:p>
        </p:txBody>
      </p:sp>
    </p:spTree>
    <p:extLst>
      <p:ext uri="{BB962C8B-B14F-4D97-AF65-F5344CB8AC3E}">
        <p14:creationId xmlns:p14="http://schemas.microsoft.com/office/powerpoint/2010/main" val="31113858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Intro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7E42B71-E935-4E4B-9921-980CE5781BF3}"/>
              </a:ext>
            </a:extLst>
          </p:cNvPr>
          <p:cNvSpPr>
            <a:spLocks noGrp="1"/>
          </p:cNvSpPr>
          <p:nvPr>
            <p:ph type="body" idx="1" hasCustomPrompt="1"/>
          </p:nvPr>
        </p:nvSpPr>
        <p:spPr>
          <a:xfrm>
            <a:off x="831850" y="4913509"/>
            <a:ext cx="10515600" cy="558183"/>
          </a:xfrm>
        </p:spPr>
        <p:txBody>
          <a:bodyPr>
            <a:noAutofit/>
          </a:bodyPr>
          <a:lstStyle>
            <a:lvl1pPr marL="0" indent="0" algn="ctr">
              <a:buNone/>
              <a:defRPr sz="4000" b="1">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Name</a:t>
            </a:r>
          </a:p>
        </p:txBody>
      </p:sp>
      <p:sp>
        <p:nvSpPr>
          <p:cNvPr id="8" name="TextBox 7">
            <a:extLst>
              <a:ext uri="{FF2B5EF4-FFF2-40B4-BE49-F238E27FC236}">
                <a16:creationId xmlns:a16="http://schemas.microsoft.com/office/drawing/2014/main" id="{F1CB05A6-9DE4-4C45-B5AC-6CB3917016BF}"/>
              </a:ext>
            </a:extLst>
          </p:cNvPr>
          <p:cNvSpPr txBox="1"/>
          <p:nvPr/>
        </p:nvSpPr>
        <p:spPr>
          <a:xfrm>
            <a:off x="831850" y="3958807"/>
            <a:ext cx="10515600" cy="261610"/>
          </a:xfrm>
          <a:prstGeom prst="rect">
            <a:avLst/>
          </a:prstGeom>
          <a:noFill/>
        </p:spPr>
        <p:txBody>
          <a:bodyPr wrap="square" rtlCol="0">
            <a:spAutoFit/>
          </a:bodyPr>
          <a:lstStyle/>
          <a:p>
            <a:pPr algn="ctr"/>
            <a:r>
              <a:rPr lang="en-US" sz="1100" b="1" i="1">
                <a:solidFill>
                  <a:schemeClr val="accent1"/>
                </a:solidFill>
                <a:latin typeface="Arial" panose="020B0604020202020204" pitchFamily="34" charset="0"/>
                <a:cs typeface="Arial" panose="020B0604020202020204" pitchFamily="34" charset="0"/>
              </a:rPr>
              <a:t>THE GLOBAL LEADER IN OPTIMIZING QUALITY EAR, NOSE, AND THROAT PATIENT CARE</a:t>
            </a:r>
          </a:p>
        </p:txBody>
      </p:sp>
      <p:sp>
        <p:nvSpPr>
          <p:cNvPr id="9" name="Text Placeholder 2">
            <a:extLst>
              <a:ext uri="{FF2B5EF4-FFF2-40B4-BE49-F238E27FC236}">
                <a16:creationId xmlns:a16="http://schemas.microsoft.com/office/drawing/2014/main" id="{BC0A910A-9472-8D4C-95DF-C3351AFC9744}"/>
              </a:ext>
            </a:extLst>
          </p:cNvPr>
          <p:cNvSpPr>
            <a:spLocks noGrp="1"/>
          </p:cNvSpPr>
          <p:nvPr>
            <p:ph type="body" idx="10" hasCustomPrompt="1"/>
          </p:nvPr>
        </p:nvSpPr>
        <p:spPr>
          <a:xfrm>
            <a:off x="831850" y="5514301"/>
            <a:ext cx="10515600" cy="558183"/>
          </a:xfrm>
        </p:spPr>
        <p:txBody>
          <a:bodyPr>
            <a:normAutofit/>
          </a:bodyPr>
          <a:lstStyle>
            <a:lvl1pPr marL="0" indent="0" algn="ctr">
              <a:buNone/>
              <a:defRPr sz="1800" b="0" i="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Title</a:t>
            </a:r>
          </a:p>
        </p:txBody>
      </p:sp>
      <p:pic>
        <p:nvPicPr>
          <p:cNvPr id="4" name="Picture 3">
            <a:extLst>
              <a:ext uri="{FF2B5EF4-FFF2-40B4-BE49-F238E27FC236}">
                <a16:creationId xmlns:a16="http://schemas.microsoft.com/office/drawing/2014/main" id="{02C2A52E-3D8E-FE41-A31C-954B1337A873}"/>
              </a:ext>
            </a:extLst>
          </p:cNvPr>
          <p:cNvPicPr>
            <a:picLocks noChangeAspect="1"/>
          </p:cNvPicPr>
          <p:nvPr/>
        </p:nvPicPr>
        <p:blipFill>
          <a:blip r:embed="rId2"/>
          <a:stretch>
            <a:fillRect/>
          </a:stretch>
        </p:blipFill>
        <p:spPr>
          <a:xfrm>
            <a:off x="3018535" y="1469487"/>
            <a:ext cx="6142230" cy="2064984"/>
          </a:xfrm>
          <a:prstGeom prst="rect">
            <a:avLst/>
          </a:prstGeom>
        </p:spPr>
      </p:pic>
    </p:spTree>
    <p:extLst>
      <p:ext uri="{BB962C8B-B14F-4D97-AF65-F5344CB8AC3E}">
        <p14:creationId xmlns:p14="http://schemas.microsoft.com/office/powerpoint/2010/main" val="227724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a:extLst>
              <a:ext uri="{FF2B5EF4-FFF2-40B4-BE49-F238E27FC236}">
                <a16:creationId xmlns:a16="http://schemas.microsoft.com/office/drawing/2014/main" id="{5517E05C-D502-3F4A-B704-AD89C615CC0C}"/>
              </a:ext>
            </a:extLst>
          </p:cNvPr>
          <p:cNvPicPr>
            <a:picLocks noChangeAspect="1"/>
          </p:cNvPicPr>
          <p:nvPr/>
        </p:nvPicPr>
        <p:blipFill>
          <a:blip r:embed="rId2"/>
          <a:stretch>
            <a:fillRect/>
          </a:stretch>
        </p:blipFill>
        <p:spPr>
          <a:xfrm>
            <a:off x="4605697" y="294937"/>
            <a:ext cx="2655714" cy="892836"/>
          </a:xfrm>
          <a:prstGeom prst="rect">
            <a:avLst/>
          </a:prstGeom>
        </p:spPr>
      </p:pic>
    </p:spTree>
    <p:extLst>
      <p:ext uri="{BB962C8B-B14F-4D97-AF65-F5344CB8AC3E}">
        <p14:creationId xmlns:p14="http://schemas.microsoft.com/office/powerpoint/2010/main" val="38632009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70236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A89F90-503B-CC46-B6F2-C6FDFA91C128}"/>
              </a:ext>
            </a:extLst>
          </p:cNvPr>
          <p:cNvPicPr>
            <a:picLocks noChangeAspect="1"/>
          </p:cNvPicPr>
          <p:nvPr/>
        </p:nvPicPr>
        <p:blipFill>
          <a:blip r:embed="rId2"/>
          <a:stretch>
            <a:fillRect/>
          </a:stretch>
        </p:blipFill>
        <p:spPr>
          <a:xfrm>
            <a:off x="4605697" y="294937"/>
            <a:ext cx="2655714" cy="892836"/>
          </a:xfrm>
          <a:prstGeom prst="rect">
            <a:avLst/>
          </a:prstGeom>
        </p:spPr>
      </p:pic>
    </p:spTree>
    <p:extLst>
      <p:ext uri="{BB962C8B-B14F-4D97-AF65-F5344CB8AC3E}">
        <p14:creationId xmlns:p14="http://schemas.microsoft.com/office/powerpoint/2010/main" val="525521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losing Slid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1CB05A6-9DE4-4C45-B5AC-6CB3917016BF}"/>
              </a:ext>
            </a:extLst>
          </p:cNvPr>
          <p:cNvSpPr txBox="1"/>
          <p:nvPr userDrawn="1"/>
        </p:nvSpPr>
        <p:spPr>
          <a:xfrm>
            <a:off x="831850" y="3958807"/>
            <a:ext cx="10515600" cy="261610"/>
          </a:xfrm>
          <a:prstGeom prst="rect">
            <a:avLst/>
          </a:prstGeom>
          <a:noFill/>
        </p:spPr>
        <p:txBody>
          <a:bodyPr wrap="square" rtlCol="0">
            <a:spAutoFit/>
          </a:bodyPr>
          <a:lstStyle/>
          <a:p>
            <a:pPr algn="ctr"/>
            <a:r>
              <a:rPr lang="en-US" sz="1100" b="1" i="1" dirty="0">
                <a:solidFill>
                  <a:schemeClr val="accent1"/>
                </a:solidFill>
                <a:latin typeface="Arial" panose="020B0604020202020204" pitchFamily="34" charset="0"/>
                <a:cs typeface="Arial" panose="020B0604020202020204" pitchFamily="34" charset="0"/>
              </a:rPr>
              <a:t>THE GLOBAL LEADER IN OPTIMIZING QUALITY EAR, NOSE, AND THROAT PATIENT CARE</a:t>
            </a:r>
          </a:p>
        </p:txBody>
      </p:sp>
      <p:pic>
        <p:nvPicPr>
          <p:cNvPr id="4" name="Picture 3">
            <a:extLst>
              <a:ext uri="{FF2B5EF4-FFF2-40B4-BE49-F238E27FC236}">
                <a16:creationId xmlns:a16="http://schemas.microsoft.com/office/drawing/2014/main" id="{0931108E-F252-EF43-95B2-0C328F59A9EC}"/>
              </a:ext>
            </a:extLst>
          </p:cNvPr>
          <p:cNvPicPr>
            <a:picLocks noChangeAspect="1"/>
          </p:cNvPicPr>
          <p:nvPr userDrawn="1"/>
        </p:nvPicPr>
        <p:blipFill>
          <a:blip r:embed="rId2"/>
          <a:stretch>
            <a:fillRect/>
          </a:stretch>
        </p:blipFill>
        <p:spPr>
          <a:xfrm>
            <a:off x="3018535" y="1469487"/>
            <a:ext cx="6142230" cy="2064984"/>
          </a:xfrm>
          <a:prstGeom prst="rect">
            <a:avLst/>
          </a:prstGeom>
        </p:spPr>
      </p:pic>
    </p:spTree>
    <p:extLst>
      <p:ext uri="{BB962C8B-B14F-4D97-AF65-F5344CB8AC3E}">
        <p14:creationId xmlns:p14="http://schemas.microsoft.com/office/powerpoint/2010/main" val="24646002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1CB05A6-9DE4-4C45-B5AC-6CB3917016BF}"/>
              </a:ext>
            </a:extLst>
          </p:cNvPr>
          <p:cNvSpPr txBox="1"/>
          <p:nvPr/>
        </p:nvSpPr>
        <p:spPr>
          <a:xfrm>
            <a:off x="831850" y="3958807"/>
            <a:ext cx="10515600" cy="261610"/>
          </a:xfrm>
          <a:prstGeom prst="rect">
            <a:avLst/>
          </a:prstGeom>
          <a:noFill/>
        </p:spPr>
        <p:txBody>
          <a:bodyPr wrap="square" rtlCol="0">
            <a:spAutoFit/>
          </a:bodyPr>
          <a:lstStyle/>
          <a:p>
            <a:pPr algn="ctr"/>
            <a:r>
              <a:rPr lang="en-US" sz="1100" b="1" i="1">
                <a:solidFill>
                  <a:schemeClr val="accent1"/>
                </a:solidFill>
                <a:latin typeface="Arial" panose="020B0604020202020204" pitchFamily="34" charset="0"/>
                <a:cs typeface="Arial" panose="020B0604020202020204" pitchFamily="34" charset="0"/>
              </a:rPr>
              <a:t>THE GLOBAL LEADER IN OPTIMIZING QUALITY EAR, NOSE, AND THROAT PATIENT CARE</a:t>
            </a:r>
          </a:p>
        </p:txBody>
      </p:sp>
      <p:pic>
        <p:nvPicPr>
          <p:cNvPr id="4" name="Picture 3">
            <a:extLst>
              <a:ext uri="{FF2B5EF4-FFF2-40B4-BE49-F238E27FC236}">
                <a16:creationId xmlns:a16="http://schemas.microsoft.com/office/drawing/2014/main" id="{0931108E-F252-EF43-95B2-0C328F59A9EC}"/>
              </a:ext>
            </a:extLst>
          </p:cNvPr>
          <p:cNvPicPr>
            <a:picLocks noChangeAspect="1"/>
          </p:cNvPicPr>
          <p:nvPr/>
        </p:nvPicPr>
        <p:blipFill>
          <a:blip r:embed="rId2"/>
          <a:stretch>
            <a:fillRect/>
          </a:stretch>
        </p:blipFill>
        <p:spPr>
          <a:xfrm>
            <a:off x="3018535" y="1469487"/>
            <a:ext cx="6142230" cy="2064984"/>
          </a:xfrm>
          <a:prstGeom prst="rect">
            <a:avLst/>
          </a:prstGeom>
        </p:spPr>
      </p:pic>
    </p:spTree>
    <p:extLst>
      <p:ext uri="{BB962C8B-B14F-4D97-AF65-F5344CB8AC3E}">
        <p14:creationId xmlns:p14="http://schemas.microsoft.com/office/powerpoint/2010/main" val="41830895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_Intro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7E42B71-E935-4E4B-9921-980CE5781BF3}"/>
              </a:ext>
            </a:extLst>
          </p:cNvPr>
          <p:cNvSpPr>
            <a:spLocks noGrp="1"/>
          </p:cNvSpPr>
          <p:nvPr>
            <p:ph type="body" idx="1" hasCustomPrompt="1"/>
          </p:nvPr>
        </p:nvSpPr>
        <p:spPr>
          <a:xfrm>
            <a:off x="831850" y="4913509"/>
            <a:ext cx="10515600" cy="558183"/>
          </a:xfrm>
        </p:spPr>
        <p:txBody>
          <a:bodyPr>
            <a:noAutofit/>
          </a:bodyPr>
          <a:lstStyle>
            <a:lvl1pPr marL="0" indent="0" algn="ctr">
              <a:buNone/>
              <a:defRPr sz="4000" b="1">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Name</a:t>
            </a:r>
          </a:p>
        </p:txBody>
      </p:sp>
      <p:pic>
        <p:nvPicPr>
          <p:cNvPr id="7" name="Picture 6">
            <a:extLst>
              <a:ext uri="{FF2B5EF4-FFF2-40B4-BE49-F238E27FC236}">
                <a16:creationId xmlns:a16="http://schemas.microsoft.com/office/drawing/2014/main" id="{1D8E6962-D4A1-AE4E-8E61-2171C33BA2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8535" y="2190243"/>
            <a:ext cx="6142230" cy="1445231"/>
          </a:xfrm>
          <a:prstGeom prst="rect">
            <a:avLst/>
          </a:prstGeom>
        </p:spPr>
      </p:pic>
      <p:sp>
        <p:nvSpPr>
          <p:cNvPr id="8" name="TextBox 7">
            <a:extLst>
              <a:ext uri="{FF2B5EF4-FFF2-40B4-BE49-F238E27FC236}">
                <a16:creationId xmlns:a16="http://schemas.microsoft.com/office/drawing/2014/main" id="{F1CB05A6-9DE4-4C45-B5AC-6CB3917016BF}"/>
              </a:ext>
            </a:extLst>
          </p:cNvPr>
          <p:cNvSpPr txBox="1"/>
          <p:nvPr/>
        </p:nvSpPr>
        <p:spPr>
          <a:xfrm>
            <a:off x="831850" y="3958807"/>
            <a:ext cx="10515600" cy="261610"/>
          </a:xfrm>
          <a:prstGeom prst="rect">
            <a:avLst/>
          </a:prstGeom>
          <a:noFill/>
        </p:spPr>
        <p:txBody>
          <a:bodyPr wrap="square" rtlCol="0">
            <a:spAutoFit/>
          </a:bodyPr>
          <a:lstStyle/>
          <a:p>
            <a:pPr algn="ctr"/>
            <a:r>
              <a:rPr lang="en-US" sz="1100" b="1" i="1">
                <a:solidFill>
                  <a:schemeClr val="accent1"/>
                </a:solidFill>
                <a:latin typeface="Arial" panose="020B0604020202020204" pitchFamily="34" charset="0"/>
                <a:cs typeface="Arial" panose="020B0604020202020204" pitchFamily="34" charset="0"/>
              </a:rPr>
              <a:t>THE GLOBAL LEADER IN OPTIMIZING QUALITY EAR, NOSE, AND THROAT PATIENT CARE</a:t>
            </a:r>
          </a:p>
        </p:txBody>
      </p:sp>
      <p:sp>
        <p:nvSpPr>
          <p:cNvPr id="9" name="Text Placeholder 2">
            <a:extLst>
              <a:ext uri="{FF2B5EF4-FFF2-40B4-BE49-F238E27FC236}">
                <a16:creationId xmlns:a16="http://schemas.microsoft.com/office/drawing/2014/main" id="{BC0A910A-9472-8D4C-95DF-C3351AFC9744}"/>
              </a:ext>
            </a:extLst>
          </p:cNvPr>
          <p:cNvSpPr>
            <a:spLocks noGrp="1"/>
          </p:cNvSpPr>
          <p:nvPr>
            <p:ph type="body" idx="10" hasCustomPrompt="1"/>
          </p:nvPr>
        </p:nvSpPr>
        <p:spPr>
          <a:xfrm>
            <a:off x="831850" y="5514301"/>
            <a:ext cx="10515600" cy="558183"/>
          </a:xfrm>
        </p:spPr>
        <p:txBody>
          <a:bodyPr>
            <a:normAutofit/>
          </a:bodyPr>
          <a:lstStyle>
            <a:lvl1pPr marL="0" indent="0" algn="ctr">
              <a:buNone/>
              <a:defRPr sz="1800" b="0" i="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Title</a:t>
            </a:r>
          </a:p>
        </p:txBody>
      </p:sp>
    </p:spTree>
    <p:extLst>
      <p:ext uri="{BB962C8B-B14F-4D97-AF65-F5344CB8AC3E}">
        <p14:creationId xmlns:p14="http://schemas.microsoft.com/office/powerpoint/2010/main" val="30364728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1_Closing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8E6962-D4A1-AE4E-8E61-2171C33BA2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8535" y="2190243"/>
            <a:ext cx="6142230" cy="1445231"/>
          </a:xfrm>
          <a:prstGeom prst="rect">
            <a:avLst/>
          </a:prstGeom>
        </p:spPr>
      </p:pic>
      <p:sp>
        <p:nvSpPr>
          <p:cNvPr id="8" name="TextBox 7">
            <a:extLst>
              <a:ext uri="{FF2B5EF4-FFF2-40B4-BE49-F238E27FC236}">
                <a16:creationId xmlns:a16="http://schemas.microsoft.com/office/drawing/2014/main" id="{F1CB05A6-9DE4-4C45-B5AC-6CB3917016BF}"/>
              </a:ext>
            </a:extLst>
          </p:cNvPr>
          <p:cNvSpPr txBox="1"/>
          <p:nvPr/>
        </p:nvSpPr>
        <p:spPr>
          <a:xfrm>
            <a:off x="831850" y="3958807"/>
            <a:ext cx="10515600" cy="261610"/>
          </a:xfrm>
          <a:prstGeom prst="rect">
            <a:avLst/>
          </a:prstGeom>
          <a:noFill/>
        </p:spPr>
        <p:txBody>
          <a:bodyPr wrap="square" rtlCol="0">
            <a:spAutoFit/>
          </a:bodyPr>
          <a:lstStyle/>
          <a:p>
            <a:pPr algn="ctr"/>
            <a:r>
              <a:rPr lang="en-US" sz="1100" b="1" i="1">
                <a:solidFill>
                  <a:schemeClr val="accent1"/>
                </a:solidFill>
                <a:latin typeface="Arial" panose="020B0604020202020204" pitchFamily="34" charset="0"/>
                <a:cs typeface="Arial" panose="020B0604020202020204" pitchFamily="34" charset="0"/>
              </a:rPr>
              <a:t>THE GLOBAL LEADER IN OPTIMIZING QUALITY EAR, NOSE, AND THROAT PATIENT CARE</a:t>
            </a:r>
          </a:p>
        </p:txBody>
      </p:sp>
    </p:spTree>
    <p:extLst>
      <p:ext uri="{BB962C8B-B14F-4D97-AF65-F5344CB8AC3E}">
        <p14:creationId xmlns:p14="http://schemas.microsoft.com/office/powerpoint/2010/main" val="38903666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9781349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41524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066752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Intro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7E42B71-E935-4E4B-9921-980CE5781BF3}"/>
              </a:ext>
            </a:extLst>
          </p:cNvPr>
          <p:cNvSpPr>
            <a:spLocks noGrp="1"/>
          </p:cNvSpPr>
          <p:nvPr>
            <p:ph type="body" idx="1" hasCustomPrompt="1"/>
          </p:nvPr>
        </p:nvSpPr>
        <p:spPr>
          <a:xfrm>
            <a:off x="831850" y="4913509"/>
            <a:ext cx="10515600" cy="558183"/>
          </a:xfrm>
        </p:spPr>
        <p:txBody>
          <a:bodyPr>
            <a:noAutofit/>
          </a:bodyPr>
          <a:lstStyle>
            <a:lvl1pPr marL="0" indent="0" algn="ctr">
              <a:buNone/>
              <a:defRPr sz="4000" b="1">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Name</a:t>
            </a:r>
          </a:p>
        </p:txBody>
      </p:sp>
      <p:pic>
        <p:nvPicPr>
          <p:cNvPr id="7" name="Picture 6">
            <a:extLst>
              <a:ext uri="{FF2B5EF4-FFF2-40B4-BE49-F238E27FC236}">
                <a16:creationId xmlns:a16="http://schemas.microsoft.com/office/drawing/2014/main" id="{1D8E6962-D4A1-AE4E-8E61-2171C33BA2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8535" y="2190243"/>
            <a:ext cx="6142230" cy="1445231"/>
          </a:xfrm>
          <a:prstGeom prst="rect">
            <a:avLst/>
          </a:prstGeom>
        </p:spPr>
      </p:pic>
      <p:sp>
        <p:nvSpPr>
          <p:cNvPr id="8" name="TextBox 7">
            <a:extLst>
              <a:ext uri="{FF2B5EF4-FFF2-40B4-BE49-F238E27FC236}">
                <a16:creationId xmlns:a16="http://schemas.microsoft.com/office/drawing/2014/main" id="{F1CB05A6-9DE4-4C45-B5AC-6CB3917016BF}"/>
              </a:ext>
            </a:extLst>
          </p:cNvPr>
          <p:cNvSpPr txBox="1"/>
          <p:nvPr/>
        </p:nvSpPr>
        <p:spPr>
          <a:xfrm>
            <a:off x="831850" y="3958807"/>
            <a:ext cx="10515600" cy="261610"/>
          </a:xfrm>
          <a:prstGeom prst="rect">
            <a:avLst/>
          </a:prstGeom>
          <a:noFill/>
        </p:spPr>
        <p:txBody>
          <a:bodyPr wrap="square" rtlCol="0">
            <a:spAutoFit/>
          </a:bodyPr>
          <a:lstStyle/>
          <a:p>
            <a:pPr algn="ctr"/>
            <a:r>
              <a:rPr lang="en-US" sz="1100" b="1" i="1">
                <a:solidFill>
                  <a:schemeClr val="accent1"/>
                </a:solidFill>
                <a:latin typeface="Arial" panose="020B0604020202020204" pitchFamily="34" charset="0"/>
                <a:cs typeface="Arial" panose="020B0604020202020204" pitchFamily="34" charset="0"/>
              </a:rPr>
              <a:t>THE GLOBAL LEADER IN OPTIMIZING QUALITY EAR, NOSE, AND THROAT PATIENT CARE</a:t>
            </a:r>
          </a:p>
        </p:txBody>
      </p:sp>
      <p:sp>
        <p:nvSpPr>
          <p:cNvPr id="9" name="Text Placeholder 2">
            <a:extLst>
              <a:ext uri="{FF2B5EF4-FFF2-40B4-BE49-F238E27FC236}">
                <a16:creationId xmlns:a16="http://schemas.microsoft.com/office/drawing/2014/main" id="{BC0A910A-9472-8D4C-95DF-C3351AFC9744}"/>
              </a:ext>
            </a:extLst>
          </p:cNvPr>
          <p:cNvSpPr>
            <a:spLocks noGrp="1"/>
          </p:cNvSpPr>
          <p:nvPr>
            <p:ph type="body" idx="10" hasCustomPrompt="1"/>
          </p:nvPr>
        </p:nvSpPr>
        <p:spPr>
          <a:xfrm>
            <a:off x="831850" y="5514301"/>
            <a:ext cx="10515600" cy="558183"/>
          </a:xfrm>
        </p:spPr>
        <p:txBody>
          <a:bodyPr>
            <a:normAutofit/>
          </a:bodyPr>
          <a:lstStyle>
            <a:lvl1pPr marL="0" indent="0" algn="ctr">
              <a:buNone/>
              <a:defRPr sz="1800" b="0" i="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Title</a:t>
            </a:r>
          </a:p>
        </p:txBody>
      </p:sp>
    </p:spTree>
    <p:extLst>
      <p:ext uri="{BB962C8B-B14F-4D97-AF65-F5344CB8AC3E}">
        <p14:creationId xmlns:p14="http://schemas.microsoft.com/office/powerpoint/2010/main" val="5196585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8E6962-D4A1-AE4E-8E61-2171C33BA2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8535" y="2190243"/>
            <a:ext cx="6142230" cy="1445231"/>
          </a:xfrm>
          <a:prstGeom prst="rect">
            <a:avLst/>
          </a:prstGeom>
        </p:spPr>
      </p:pic>
      <p:sp>
        <p:nvSpPr>
          <p:cNvPr id="8" name="TextBox 7">
            <a:extLst>
              <a:ext uri="{FF2B5EF4-FFF2-40B4-BE49-F238E27FC236}">
                <a16:creationId xmlns:a16="http://schemas.microsoft.com/office/drawing/2014/main" id="{F1CB05A6-9DE4-4C45-B5AC-6CB3917016BF}"/>
              </a:ext>
            </a:extLst>
          </p:cNvPr>
          <p:cNvSpPr txBox="1"/>
          <p:nvPr/>
        </p:nvSpPr>
        <p:spPr>
          <a:xfrm>
            <a:off x="831850" y="3958807"/>
            <a:ext cx="10515600" cy="261610"/>
          </a:xfrm>
          <a:prstGeom prst="rect">
            <a:avLst/>
          </a:prstGeom>
          <a:noFill/>
        </p:spPr>
        <p:txBody>
          <a:bodyPr wrap="square" rtlCol="0">
            <a:spAutoFit/>
          </a:bodyPr>
          <a:lstStyle/>
          <a:p>
            <a:pPr algn="ctr"/>
            <a:r>
              <a:rPr lang="en-US" sz="1100" b="1" i="1">
                <a:solidFill>
                  <a:schemeClr val="accent1"/>
                </a:solidFill>
                <a:latin typeface="Arial" panose="020B0604020202020204" pitchFamily="34" charset="0"/>
                <a:cs typeface="Arial" panose="020B0604020202020204" pitchFamily="34" charset="0"/>
              </a:rPr>
              <a:t>THE GLOBAL LEADER IN OPTIMIZING QUALITY EAR, NOSE, AND THROAT PATIENT CARE</a:t>
            </a:r>
          </a:p>
        </p:txBody>
      </p:sp>
    </p:spTree>
    <p:extLst>
      <p:ext uri="{BB962C8B-B14F-4D97-AF65-F5344CB8AC3E}">
        <p14:creationId xmlns:p14="http://schemas.microsoft.com/office/powerpoint/2010/main" val="38892521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912219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3656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0588066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1973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Intro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7E42B71-E935-4E4B-9921-980CE5781BF3}"/>
              </a:ext>
            </a:extLst>
          </p:cNvPr>
          <p:cNvSpPr>
            <a:spLocks noGrp="1"/>
          </p:cNvSpPr>
          <p:nvPr>
            <p:ph type="body" idx="1" hasCustomPrompt="1"/>
          </p:nvPr>
        </p:nvSpPr>
        <p:spPr>
          <a:xfrm>
            <a:off x="831850" y="4913509"/>
            <a:ext cx="10515600" cy="558183"/>
          </a:xfrm>
        </p:spPr>
        <p:txBody>
          <a:bodyPr>
            <a:noAutofit/>
          </a:bodyPr>
          <a:lstStyle>
            <a:lvl1pPr marL="0" indent="0" algn="ctr">
              <a:buNone/>
              <a:defRPr sz="4000" b="1">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Name</a:t>
            </a:r>
          </a:p>
        </p:txBody>
      </p:sp>
      <p:pic>
        <p:nvPicPr>
          <p:cNvPr id="7" name="Picture 6">
            <a:extLst>
              <a:ext uri="{FF2B5EF4-FFF2-40B4-BE49-F238E27FC236}">
                <a16:creationId xmlns:a16="http://schemas.microsoft.com/office/drawing/2014/main" id="{1D8E6962-D4A1-AE4E-8E61-2171C33BA2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8535" y="2190243"/>
            <a:ext cx="6142230" cy="1445231"/>
          </a:xfrm>
          <a:prstGeom prst="rect">
            <a:avLst/>
          </a:prstGeom>
        </p:spPr>
      </p:pic>
      <p:sp>
        <p:nvSpPr>
          <p:cNvPr id="8" name="TextBox 7">
            <a:extLst>
              <a:ext uri="{FF2B5EF4-FFF2-40B4-BE49-F238E27FC236}">
                <a16:creationId xmlns:a16="http://schemas.microsoft.com/office/drawing/2014/main" id="{F1CB05A6-9DE4-4C45-B5AC-6CB3917016BF}"/>
              </a:ext>
            </a:extLst>
          </p:cNvPr>
          <p:cNvSpPr txBox="1"/>
          <p:nvPr/>
        </p:nvSpPr>
        <p:spPr>
          <a:xfrm>
            <a:off x="831850" y="3958807"/>
            <a:ext cx="10515600" cy="261610"/>
          </a:xfrm>
          <a:prstGeom prst="rect">
            <a:avLst/>
          </a:prstGeom>
          <a:noFill/>
        </p:spPr>
        <p:txBody>
          <a:bodyPr wrap="square" rtlCol="0">
            <a:spAutoFit/>
          </a:bodyPr>
          <a:lstStyle/>
          <a:p>
            <a:pPr algn="ctr"/>
            <a:r>
              <a:rPr lang="en-US" sz="1100" b="1" i="1">
                <a:solidFill>
                  <a:schemeClr val="accent1"/>
                </a:solidFill>
                <a:latin typeface="Arial" panose="020B0604020202020204" pitchFamily="34" charset="0"/>
                <a:cs typeface="Arial" panose="020B0604020202020204" pitchFamily="34" charset="0"/>
              </a:rPr>
              <a:t>THE GLOBAL LEADER IN OPTIMIZING QUALITY EAR, NOSE, AND THROAT PATIENT CARE</a:t>
            </a:r>
          </a:p>
        </p:txBody>
      </p:sp>
      <p:sp>
        <p:nvSpPr>
          <p:cNvPr id="9" name="Text Placeholder 2">
            <a:extLst>
              <a:ext uri="{FF2B5EF4-FFF2-40B4-BE49-F238E27FC236}">
                <a16:creationId xmlns:a16="http://schemas.microsoft.com/office/drawing/2014/main" id="{BC0A910A-9472-8D4C-95DF-C3351AFC9744}"/>
              </a:ext>
            </a:extLst>
          </p:cNvPr>
          <p:cNvSpPr>
            <a:spLocks noGrp="1"/>
          </p:cNvSpPr>
          <p:nvPr>
            <p:ph type="body" idx="10" hasCustomPrompt="1"/>
          </p:nvPr>
        </p:nvSpPr>
        <p:spPr>
          <a:xfrm>
            <a:off x="831850" y="5514301"/>
            <a:ext cx="10515600" cy="558183"/>
          </a:xfrm>
        </p:spPr>
        <p:txBody>
          <a:bodyPr>
            <a:normAutofit/>
          </a:bodyPr>
          <a:lstStyle>
            <a:lvl1pPr marL="0" indent="0" algn="ctr">
              <a:buNone/>
              <a:defRPr sz="1800" b="0" i="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Title</a:t>
            </a:r>
          </a:p>
        </p:txBody>
      </p:sp>
    </p:spTree>
    <p:extLst>
      <p:ext uri="{BB962C8B-B14F-4D97-AF65-F5344CB8AC3E}">
        <p14:creationId xmlns:p14="http://schemas.microsoft.com/office/powerpoint/2010/main" val="18648400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8E6962-D4A1-AE4E-8E61-2171C33BA2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8535" y="2190243"/>
            <a:ext cx="6142230" cy="1445231"/>
          </a:xfrm>
          <a:prstGeom prst="rect">
            <a:avLst/>
          </a:prstGeom>
        </p:spPr>
      </p:pic>
      <p:sp>
        <p:nvSpPr>
          <p:cNvPr id="8" name="TextBox 7">
            <a:extLst>
              <a:ext uri="{FF2B5EF4-FFF2-40B4-BE49-F238E27FC236}">
                <a16:creationId xmlns:a16="http://schemas.microsoft.com/office/drawing/2014/main" id="{F1CB05A6-9DE4-4C45-B5AC-6CB3917016BF}"/>
              </a:ext>
            </a:extLst>
          </p:cNvPr>
          <p:cNvSpPr txBox="1"/>
          <p:nvPr/>
        </p:nvSpPr>
        <p:spPr>
          <a:xfrm>
            <a:off x="831850" y="3958807"/>
            <a:ext cx="10515600" cy="261610"/>
          </a:xfrm>
          <a:prstGeom prst="rect">
            <a:avLst/>
          </a:prstGeom>
          <a:noFill/>
        </p:spPr>
        <p:txBody>
          <a:bodyPr wrap="square" rtlCol="0">
            <a:spAutoFit/>
          </a:bodyPr>
          <a:lstStyle/>
          <a:p>
            <a:pPr algn="ctr"/>
            <a:r>
              <a:rPr lang="en-US" sz="1100" b="1" i="1">
                <a:solidFill>
                  <a:schemeClr val="accent1"/>
                </a:solidFill>
                <a:latin typeface="Arial" panose="020B0604020202020204" pitchFamily="34" charset="0"/>
                <a:cs typeface="Arial" panose="020B0604020202020204" pitchFamily="34" charset="0"/>
              </a:rPr>
              <a:t>THE GLOBAL LEADER IN OPTIMIZING QUALITY EAR, NOSE, AND THROAT PATIENT CARE</a:t>
            </a:r>
          </a:p>
        </p:txBody>
      </p:sp>
    </p:spTree>
    <p:extLst>
      <p:ext uri="{BB962C8B-B14F-4D97-AF65-F5344CB8AC3E}">
        <p14:creationId xmlns:p14="http://schemas.microsoft.com/office/powerpoint/2010/main" val="429166835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6661324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22006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069029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Intro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7E42B71-E935-4E4B-9921-980CE5781BF3}"/>
              </a:ext>
            </a:extLst>
          </p:cNvPr>
          <p:cNvSpPr>
            <a:spLocks noGrp="1"/>
          </p:cNvSpPr>
          <p:nvPr>
            <p:ph type="body" idx="1" hasCustomPrompt="1"/>
          </p:nvPr>
        </p:nvSpPr>
        <p:spPr>
          <a:xfrm>
            <a:off x="831850" y="4913509"/>
            <a:ext cx="10515600" cy="558183"/>
          </a:xfrm>
        </p:spPr>
        <p:txBody>
          <a:bodyPr>
            <a:noAutofit/>
          </a:bodyPr>
          <a:lstStyle>
            <a:lvl1pPr marL="0" indent="0" algn="ctr">
              <a:buNone/>
              <a:defRPr sz="4000" b="1">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Name</a:t>
            </a:r>
          </a:p>
        </p:txBody>
      </p:sp>
      <p:pic>
        <p:nvPicPr>
          <p:cNvPr id="7" name="Picture 6">
            <a:extLst>
              <a:ext uri="{FF2B5EF4-FFF2-40B4-BE49-F238E27FC236}">
                <a16:creationId xmlns:a16="http://schemas.microsoft.com/office/drawing/2014/main" id="{1D8E6962-D4A1-AE4E-8E61-2171C33BA2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8535" y="2190243"/>
            <a:ext cx="6142230" cy="1445231"/>
          </a:xfrm>
          <a:prstGeom prst="rect">
            <a:avLst/>
          </a:prstGeom>
        </p:spPr>
      </p:pic>
      <p:sp>
        <p:nvSpPr>
          <p:cNvPr id="8" name="TextBox 7">
            <a:extLst>
              <a:ext uri="{FF2B5EF4-FFF2-40B4-BE49-F238E27FC236}">
                <a16:creationId xmlns:a16="http://schemas.microsoft.com/office/drawing/2014/main" id="{F1CB05A6-9DE4-4C45-B5AC-6CB3917016BF}"/>
              </a:ext>
            </a:extLst>
          </p:cNvPr>
          <p:cNvSpPr txBox="1"/>
          <p:nvPr/>
        </p:nvSpPr>
        <p:spPr>
          <a:xfrm>
            <a:off x="831850" y="3958807"/>
            <a:ext cx="10515600" cy="261610"/>
          </a:xfrm>
          <a:prstGeom prst="rect">
            <a:avLst/>
          </a:prstGeom>
          <a:noFill/>
        </p:spPr>
        <p:txBody>
          <a:bodyPr wrap="square" rtlCol="0">
            <a:spAutoFit/>
          </a:bodyPr>
          <a:lstStyle/>
          <a:p>
            <a:pPr algn="ctr"/>
            <a:r>
              <a:rPr lang="en-US" sz="1100" b="1" i="1">
                <a:solidFill>
                  <a:schemeClr val="accent1"/>
                </a:solidFill>
                <a:latin typeface="Arial" panose="020B0604020202020204" pitchFamily="34" charset="0"/>
                <a:cs typeface="Arial" panose="020B0604020202020204" pitchFamily="34" charset="0"/>
              </a:rPr>
              <a:t>THE GLOBAL LEADER IN OPTIMIZING QUALITY EAR, NOSE, AND THROAT PATIENT CARE</a:t>
            </a:r>
          </a:p>
        </p:txBody>
      </p:sp>
      <p:sp>
        <p:nvSpPr>
          <p:cNvPr id="9" name="Text Placeholder 2">
            <a:extLst>
              <a:ext uri="{FF2B5EF4-FFF2-40B4-BE49-F238E27FC236}">
                <a16:creationId xmlns:a16="http://schemas.microsoft.com/office/drawing/2014/main" id="{BC0A910A-9472-8D4C-95DF-C3351AFC9744}"/>
              </a:ext>
            </a:extLst>
          </p:cNvPr>
          <p:cNvSpPr>
            <a:spLocks noGrp="1"/>
          </p:cNvSpPr>
          <p:nvPr>
            <p:ph type="body" idx="10" hasCustomPrompt="1"/>
          </p:nvPr>
        </p:nvSpPr>
        <p:spPr>
          <a:xfrm>
            <a:off x="831850" y="5514301"/>
            <a:ext cx="10515600" cy="558183"/>
          </a:xfrm>
        </p:spPr>
        <p:txBody>
          <a:bodyPr>
            <a:normAutofit/>
          </a:bodyPr>
          <a:lstStyle>
            <a:lvl1pPr marL="0" indent="0" algn="ctr">
              <a:buNone/>
              <a:defRPr sz="1800" b="0" i="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Title</a:t>
            </a:r>
          </a:p>
        </p:txBody>
      </p:sp>
    </p:spTree>
    <p:extLst>
      <p:ext uri="{BB962C8B-B14F-4D97-AF65-F5344CB8AC3E}">
        <p14:creationId xmlns:p14="http://schemas.microsoft.com/office/powerpoint/2010/main" val="114139740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8E6962-D4A1-AE4E-8E61-2171C33BA2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8535" y="2190243"/>
            <a:ext cx="6142230" cy="1445231"/>
          </a:xfrm>
          <a:prstGeom prst="rect">
            <a:avLst/>
          </a:prstGeom>
        </p:spPr>
      </p:pic>
      <p:sp>
        <p:nvSpPr>
          <p:cNvPr id="8" name="TextBox 7">
            <a:extLst>
              <a:ext uri="{FF2B5EF4-FFF2-40B4-BE49-F238E27FC236}">
                <a16:creationId xmlns:a16="http://schemas.microsoft.com/office/drawing/2014/main" id="{F1CB05A6-9DE4-4C45-B5AC-6CB3917016BF}"/>
              </a:ext>
            </a:extLst>
          </p:cNvPr>
          <p:cNvSpPr txBox="1"/>
          <p:nvPr/>
        </p:nvSpPr>
        <p:spPr>
          <a:xfrm>
            <a:off x="831850" y="3958807"/>
            <a:ext cx="10515600" cy="261610"/>
          </a:xfrm>
          <a:prstGeom prst="rect">
            <a:avLst/>
          </a:prstGeom>
          <a:noFill/>
        </p:spPr>
        <p:txBody>
          <a:bodyPr wrap="square" rtlCol="0">
            <a:spAutoFit/>
          </a:bodyPr>
          <a:lstStyle/>
          <a:p>
            <a:pPr algn="ctr"/>
            <a:r>
              <a:rPr lang="en-US" sz="1100" b="1" i="1">
                <a:solidFill>
                  <a:schemeClr val="accent1"/>
                </a:solidFill>
                <a:latin typeface="Arial" panose="020B0604020202020204" pitchFamily="34" charset="0"/>
                <a:cs typeface="Arial" panose="020B0604020202020204" pitchFamily="34" charset="0"/>
              </a:rPr>
              <a:t>THE GLOBAL LEADER IN OPTIMIZING QUALITY EAR, NOSE, AND THROAT PATIENT CARE</a:t>
            </a:r>
          </a:p>
        </p:txBody>
      </p:sp>
    </p:spTree>
    <p:extLst>
      <p:ext uri="{BB962C8B-B14F-4D97-AF65-F5344CB8AC3E}">
        <p14:creationId xmlns:p14="http://schemas.microsoft.com/office/powerpoint/2010/main" val="1466479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4FD3D-0C99-6F4D-B800-EE9ADF23BF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AA956E-569B-CD4C-BBE9-75C4907436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E8F13F-3593-2345-BCC6-60A9B3E6EA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1187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7193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3008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022306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43.xml"/><Relationship Id="rId7" Type="http://schemas.openxmlformats.org/officeDocument/2006/relationships/image" Target="../media/image2.emf"/><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theme" Target="../theme/theme10.xml"/><Relationship Id="rId5" Type="http://schemas.openxmlformats.org/officeDocument/2006/relationships/slideLayout" Target="../slideLayouts/slideLayout45.xml"/><Relationship Id="rId4" Type="http://schemas.openxmlformats.org/officeDocument/2006/relationships/slideLayout" Target="../slideLayouts/slideLayout44.xml"/></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 Id="rId9" Type="http://schemas.openxmlformats.org/officeDocument/2006/relationships/image" Target="../media/image1.png"/></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55.xml"/><Relationship Id="rId7" Type="http://schemas.openxmlformats.org/officeDocument/2006/relationships/image" Target="../media/image1.png"/><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theme" Target="../theme/theme12.xml"/><Relationship Id="rId5" Type="http://schemas.openxmlformats.org/officeDocument/2006/relationships/slideLayout" Target="../slideLayouts/slideLayout57.xml"/><Relationship Id="rId4" Type="http://schemas.openxmlformats.org/officeDocument/2006/relationships/slideLayout" Target="../slideLayouts/slideLayout56.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60.xml"/><Relationship Id="rId7" Type="http://schemas.openxmlformats.org/officeDocument/2006/relationships/image" Target="../media/image3.emf"/><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theme" Target="../theme/theme13.xml"/><Relationship Id="rId5" Type="http://schemas.openxmlformats.org/officeDocument/2006/relationships/slideLayout" Target="../slideLayouts/slideLayout62.xml"/><Relationship Id="rId4" Type="http://schemas.openxmlformats.org/officeDocument/2006/relationships/slideLayout" Target="../slideLayouts/slideLayout61.xml"/></Relationships>
</file>

<file path=ppt/slideMasters/_rels/slideMaster14.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65.xml"/><Relationship Id="rId7" Type="http://schemas.openxmlformats.org/officeDocument/2006/relationships/theme" Target="../theme/theme1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5" Type="http://schemas.openxmlformats.org/officeDocument/2006/relationships/slideLayout" Target="../slideLayouts/slideLayout67.xml"/><Relationship Id="rId4" Type="http://schemas.openxmlformats.org/officeDocument/2006/relationships/slideLayout" Target="../slideLayouts/slideLayout66.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2.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2.emf"/><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4.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19.xml"/><Relationship Id="rId7" Type="http://schemas.openxmlformats.org/officeDocument/2006/relationships/image" Target="../media/image1.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5.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3.emf"/><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6.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image" Target="../media/image3.emf"/><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2.xml"/><Relationship Id="rId7" Type="http://schemas.openxmlformats.org/officeDocument/2006/relationships/theme" Target="../theme/theme8.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2.emf"/></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8.xml"/><Relationship Id="rId7" Type="http://schemas.openxmlformats.org/officeDocument/2006/relationships/image" Target="../media/image2.emf"/><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theme" Target="../theme/theme9.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5"/>
            <a:ext cx="10515600" cy="41695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2389E82D-C65B-564B-9F0F-A8EEFB015D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5872037" y="4754526"/>
            <a:ext cx="6488464" cy="3495325"/>
          </a:xfrm>
          <a:prstGeom prst="rect">
            <a:avLst/>
          </a:prstGeom>
        </p:spPr>
      </p:pic>
      <p:sp>
        <p:nvSpPr>
          <p:cNvPr id="6" name="Rectangle 5">
            <a:extLst>
              <a:ext uri="{FF2B5EF4-FFF2-40B4-BE49-F238E27FC236}">
                <a16:creationId xmlns:a16="http://schemas.microsoft.com/office/drawing/2014/main" id="{8E9A12AC-CD17-5A43-8121-AEDDB035BE09}"/>
              </a:ext>
            </a:extLst>
          </p:cNvPr>
          <p:cNvSpPr/>
          <p:nvPr/>
        </p:nvSpPr>
        <p:spPr>
          <a:xfrm>
            <a:off x="4786313" y="6379079"/>
            <a:ext cx="7033471"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i="1" dirty="0">
                <a:solidFill>
                  <a:schemeClr val="accent1"/>
                </a:solidFill>
                <a:latin typeface="Arial" panose="020B0604020202020204" pitchFamily="34" charset="0"/>
                <a:ea typeface="Whitney Book" charset="0"/>
                <a:cs typeface="Arial" panose="020B0604020202020204" pitchFamily="34" charset="0"/>
              </a:rPr>
              <a:t>THE GLOBAL LEADER IN OPTIMIZING QUALITY EAR, NOSE, AND THROAT PATIENT CARE   </a:t>
            </a:r>
            <a:r>
              <a:rPr lang="en-US" sz="1000" b="1" dirty="0">
                <a:ln>
                  <a:noFill/>
                </a:ln>
                <a:solidFill>
                  <a:schemeClr val="accent6"/>
                </a:solidFill>
                <a:latin typeface="Arial" panose="020B0604020202020204" pitchFamily="34" charset="0"/>
                <a:ea typeface="Whitney Medium" charset="0"/>
                <a:cs typeface="Arial" panose="020B0604020202020204" pitchFamily="34" charset="0"/>
              </a:rPr>
              <a:t>www.entnet.org</a:t>
            </a:r>
          </a:p>
        </p:txBody>
      </p:sp>
      <p:pic>
        <p:nvPicPr>
          <p:cNvPr id="7" name="Picture 6">
            <a:extLst>
              <a:ext uri="{FF2B5EF4-FFF2-40B4-BE49-F238E27FC236}">
                <a16:creationId xmlns:a16="http://schemas.microsoft.com/office/drawing/2014/main" id="{C4B2E515-58A3-B845-A542-0F4A1C7B51A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2600" y="6130960"/>
            <a:ext cx="2100946" cy="494340"/>
          </a:xfrm>
          <a:prstGeom prst="rect">
            <a:avLst/>
          </a:prstGeom>
        </p:spPr>
      </p:pic>
      <p:sp>
        <p:nvSpPr>
          <p:cNvPr id="9" name="Rectangle 8">
            <a:extLst>
              <a:ext uri="{FF2B5EF4-FFF2-40B4-BE49-F238E27FC236}">
                <a16:creationId xmlns:a16="http://schemas.microsoft.com/office/drawing/2014/main" id="{4F00F055-5283-534A-8090-11BBC2FE7CEB}"/>
              </a:ext>
            </a:extLst>
          </p:cNvPr>
          <p:cNvSpPr/>
          <p:nvPr/>
        </p:nvSpPr>
        <p:spPr>
          <a:xfrm>
            <a:off x="0" y="0"/>
            <a:ext cx="139148" cy="18191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DE9F2B-B9C0-DF4B-B3CB-C9D855B068D5}"/>
              </a:ext>
            </a:extLst>
          </p:cNvPr>
          <p:cNvSpPr/>
          <p:nvPr/>
        </p:nvSpPr>
        <p:spPr>
          <a:xfrm>
            <a:off x="0" y="1752902"/>
            <a:ext cx="139148" cy="18191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56BEF13-83CB-9F45-8214-D94A1373F3CE}"/>
              </a:ext>
            </a:extLst>
          </p:cNvPr>
          <p:cNvSpPr/>
          <p:nvPr/>
        </p:nvSpPr>
        <p:spPr>
          <a:xfrm>
            <a:off x="0" y="3505804"/>
            <a:ext cx="139148" cy="18191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6C55EC9-5236-3C4D-A769-879623B933ED}"/>
              </a:ext>
            </a:extLst>
          </p:cNvPr>
          <p:cNvSpPr/>
          <p:nvPr/>
        </p:nvSpPr>
        <p:spPr>
          <a:xfrm>
            <a:off x="0" y="5258706"/>
            <a:ext cx="139148" cy="159929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826797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5"/>
            <a:ext cx="10515600" cy="41695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8E9A12AC-CD17-5A43-8121-AEDDB035BE09}"/>
              </a:ext>
            </a:extLst>
          </p:cNvPr>
          <p:cNvSpPr/>
          <p:nvPr/>
        </p:nvSpPr>
        <p:spPr>
          <a:xfrm>
            <a:off x="4786313" y="6379079"/>
            <a:ext cx="7033471"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i="1">
                <a:solidFill>
                  <a:schemeClr val="accent1"/>
                </a:solidFill>
                <a:latin typeface="Arial" panose="020B0604020202020204" pitchFamily="34" charset="0"/>
                <a:ea typeface="Whitney Book" charset="0"/>
                <a:cs typeface="Arial" panose="020B0604020202020204" pitchFamily="34" charset="0"/>
              </a:rPr>
              <a:t>THE GLOBAL LEADER IN OPTIMIZING QUALITY EAR, NOSE, AND THROAT PATIENT CARE   </a:t>
            </a:r>
            <a:r>
              <a:rPr lang="en-US" sz="1000" b="1">
                <a:ln>
                  <a:noFill/>
                </a:ln>
                <a:solidFill>
                  <a:schemeClr val="accent6"/>
                </a:solidFill>
                <a:latin typeface="Arial" panose="020B0604020202020204" pitchFamily="34" charset="0"/>
                <a:ea typeface="Whitney Medium" charset="0"/>
                <a:cs typeface="Arial" panose="020B0604020202020204" pitchFamily="34" charset="0"/>
              </a:rPr>
              <a:t>www.entnet.org</a:t>
            </a:r>
          </a:p>
        </p:txBody>
      </p:sp>
      <p:pic>
        <p:nvPicPr>
          <p:cNvPr id="7" name="Picture 6">
            <a:extLst>
              <a:ext uri="{FF2B5EF4-FFF2-40B4-BE49-F238E27FC236}">
                <a16:creationId xmlns:a16="http://schemas.microsoft.com/office/drawing/2014/main" id="{C4B2E515-58A3-B845-A542-0F4A1C7B51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2600" y="6130960"/>
            <a:ext cx="2100946" cy="494340"/>
          </a:xfrm>
          <a:prstGeom prst="rect">
            <a:avLst/>
          </a:prstGeom>
        </p:spPr>
      </p:pic>
    </p:spTree>
    <p:extLst>
      <p:ext uri="{BB962C8B-B14F-4D97-AF65-F5344CB8AC3E}">
        <p14:creationId xmlns:p14="http://schemas.microsoft.com/office/powerpoint/2010/main" val="1578582148"/>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5069E44C-0297-A148-89BE-5B81D539F59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57676" y="-528958"/>
            <a:ext cx="16219163" cy="8737239"/>
          </a:xfrm>
          <a:prstGeom prst="rect">
            <a:avLst/>
          </a:prstGeom>
        </p:spPr>
      </p:pic>
    </p:spTree>
    <p:extLst>
      <p:ext uri="{BB962C8B-B14F-4D97-AF65-F5344CB8AC3E}">
        <p14:creationId xmlns:p14="http://schemas.microsoft.com/office/powerpoint/2010/main" val="2118843824"/>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5"/>
            <a:ext cx="10515600" cy="395661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2389E82D-C65B-564B-9F0F-A8EEFB015D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5872037" y="4754526"/>
            <a:ext cx="6488464" cy="3495325"/>
          </a:xfrm>
          <a:prstGeom prst="rect">
            <a:avLst/>
          </a:prstGeom>
        </p:spPr>
      </p:pic>
      <p:sp>
        <p:nvSpPr>
          <p:cNvPr id="6" name="Rectangle 5">
            <a:extLst>
              <a:ext uri="{FF2B5EF4-FFF2-40B4-BE49-F238E27FC236}">
                <a16:creationId xmlns:a16="http://schemas.microsoft.com/office/drawing/2014/main" id="{8E9A12AC-CD17-5A43-8121-AEDDB035BE09}"/>
              </a:ext>
            </a:extLst>
          </p:cNvPr>
          <p:cNvSpPr/>
          <p:nvPr/>
        </p:nvSpPr>
        <p:spPr>
          <a:xfrm>
            <a:off x="4786313" y="6379079"/>
            <a:ext cx="7033471"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i="1">
                <a:solidFill>
                  <a:schemeClr val="accent1"/>
                </a:solidFill>
                <a:latin typeface="Arial" panose="020B0604020202020204" pitchFamily="34" charset="0"/>
                <a:ea typeface="Whitney Book" charset="0"/>
                <a:cs typeface="Arial" panose="020B0604020202020204" pitchFamily="34" charset="0"/>
              </a:rPr>
              <a:t>THE GLOBAL LEADER IN OPTIMIZING QUALITY EAR, NOSE, AND THROAT PATIENT CARE   </a:t>
            </a:r>
            <a:r>
              <a:rPr lang="en-US" sz="1000" b="1">
                <a:ln>
                  <a:noFill/>
                </a:ln>
                <a:solidFill>
                  <a:schemeClr val="accent6"/>
                </a:solidFill>
                <a:latin typeface="Arial" panose="020B0604020202020204" pitchFamily="34" charset="0"/>
                <a:ea typeface="Whitney Medium" charset="0"/>
                <a:cs typeface="Arial" panose="020B0604020202020204" pitchFamily="34" charset="0"/>
              </a:rPr>
              <a:t>www.entnet.org</a:t>
            </a:r>
          </a:p>
        </p:txBody>
      </p:sp>
      <p:sp>
        <p:nvSpPr>
          <p:cNvPr id="9" name="Rectangle 8">
            <a:extLst>
              <a:ext uri="{FF2B5EF4-FFF2-40B4-BE49-F238E27FC236}">
                <a16:creationId xmlns:a16="http://schemas.microsoft.com/office/drawing/2014/main" id="{4F00F055-5283-534A-8090-11BBC2FE7CEB}"/>
              </a:ext>
            </a:extLst>
          </p:cNvPr>
          <p:cNvSpPr/>
          <p:nvPr/>
        </p:nvSpPr>
        <p:spPr>
          <a:xfrm>
            <a:off x="0" y="0"/>
            <a:ext cx="139148" cy="18191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DE9F2B-B9C0-DF4B-B3CB-C9D855B068D5}"/>
              </a:ext>
            </a:extLst>
          </p:cNvPr>
          <p:cNvSpPr/>
          <p:nvPr/>
        </p:nvSpPr>
        <p:spPr>
          <a:xfrm>
            <a:off x="0" y="1752902"/>
            <a:ext cx="139148" cy="18191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56BEF13-83CB-9F45-8214-D94A1373F3CE}"/>
              </a:ext>
            </a:extLst>
          </p:cNvPr>
          <p:cNvSpPr/>
          <p:nvPr/>
        </p:nvSpPr>
        <p:spPr>
          <a:xfrm>
            <a:off x="0" y="3505804"/>
            <a:ext cx="139148" cy="18191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6C55EC9-5236-3C4D-A769-879623B933ED}"/>
              </a:ext>
            </a:extLst>
          </p:cNvPr>
          <p:cNvSpPr/>
          <p:nvPr/>
        </p:nvSpPr>
        <p:spPr>
          <a:xfrm>
            <a:off x="0" y="5258706"/>
            <a:ext cx="139148" cy="159929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606FAF2C-CBAD-F24A-B180-97C6C5AD7DFD}"/>
              </a:ext>
            </a:extLst>
          </p:cNvPr>
          <p:cNvPicPr>
            <a:picLocks noChangeAspect="1"/>
          </p:cNvPicPr>
          <p:nvPr/>
        </p:nvPicPr>
        <p:blipFill>
          <a:blip r:embed="rId8"/>
          <a:stretch>
            <a:fillRect/>
          </a:stretch>
        </p:blipFill>
        <p:spPr>
          <a:xfrm>
            <a:off x="486354" y="5920236"/>
            <a:ext cx="2097192" cy="705064"/>
          </a:xfrm>
          <a:prstGeom prst="rect">
            <a:avLst/>
          </a:prstGeom>
        </p:spPr>
      </p:pic>
    </p:spTree>
    <p:extLst>
      <p:ext uri="{BB962C8B-B14F-4D97-AF65-F5344CB8AC3E}">
        <p14:creationId xmlns:p14="http://schemas.microsoft.com/office/powerpoint/2010/main" val="16486606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6"/>
            <a:ext cx="10515600" cy="396333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8E9A12AC-CD17-5A43-8121-AEDDB035BE09}"/>
              </a:ext>
            </a:extLst>
          </p:cNvPr>
          <p:cNvSpPr/>
          <p:nvPr/>
        </p:nvSpPr>
        <p:spPr>
          <a:xfrm>
            <a:off x="4786313" y="6379079"/>
            <a:ext cx="7033471"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i="1">
                <a:solidFill>
                  <a:schemeClr val="accent1"/>
                </a:solidFill>
                <a:latin typeface="Arial" panose="020B0604020202020204" pitchFamily="34" charset="0"/>
                <a:ea typeface="Whitney Book" charset="0"/>
                <a:cs typeface="Arial" panose="020B0604020202020204" pitchFamily="34" charset="0"/>
              </a:rPr>
              <a:t>THE GLOBAL LEADER IN OPTIMIZING QUALITY EAR, NOSE, AND THROAT PATIENT CARE   </a:t>
            </a:r>
            <a:r>
              <a:rPr lang="en-US" sz="1000" b="1">
                <a:ln>
                  <a:noFill/>
                </a:ln>
                <a:solidFill>
                  <a:schemeClr val="accent6"/>
                </a:solidFill>
                <a:latin typeface="Arial" panose="020B0604020202020204" pitchFamily="34" charset="0"/>
                <a:ea typeface="Whitney Medium" charset="0"/>
                <a:cs typeface="Arial" panose="020B0604020202020204" pitchFamily="34" charset="0"/>
              </a:rPr>
              <a:t>www.entnet.org</a:t>
            </a:r>
          </a:p>
        </p:txBody>
      </p:sp>
      <p:sp>
        <p:nvSpPr>
          <p:cNvPr id="13" name="Rectangle 12">
            <a:extLst>
              <a:ext uri="{FF2B5EF4-FFF2-40B4-BE49-F238E27FC236}">
                <a16:creationId xmlns:a16="http://schemas.microsoft.com/office/drawing/2014/main" id="{F1F5058B-EDC3-3D4A-946F-3AB4886910F6}"/>
              </a:ext>
            </a:extLst>
          </p:cNvPr>
          <p:cNvSpPr/>
          <p:nvPr/>
        </p:nvSpPr>
        <p:spPr>
          <a:xfrm rot="5400000">
            <a:off x="1459929" y="-1459931"/>
            <a:ext cx="125898" cy="304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05130CF-3032-9F4F-95AB-68B571332673}"/>
              </a:ext>
            </a:extLst>
          </p:cNvPr>
          <p:cNvSpPr/>
          <p:nvPr/>
        </p:nvSpPr>
        <p:spPr>
          <a:xfrm rot="5400000">
            <a:off x="4507930" y="-1462172"/>
            <a:ext cx="125898" cy="30502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E8D126-7CD4-4540-BA9F-490F567B7B77}"/>
              </a:ext>
            </a:extLst>
          </p:cNvPr>
          <p:cNvSpPr/>
          <p:nvPr/>
        </p:nvSpPr>
        <p:spPr>
          <a:xfrm rot="5400000">
            <a:off x="7558170" y="-1459931"/>
            <a:ext cx="125898" cy="304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0C85294-3B3B-FD40-AB49-CE48F0FE5124}"/>
              </a:ext>
            </a:extLst>
          </p:cNvPr>
          <p:cNvSpPr/>
          <p:nvPr/>
        </p:nvSpPr>
        <p:spPr>
          <a:xfrm rot="5400000">
            <a:off x="10606171" y="-1462172"/>
            <a:ext cx="125898" cy="305024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1573610-AB7D-E94B-84F9-D1B5F4DBFC72}"/>
              </a:ext>
            </a:extLst>
          </p:cNvPr>
          <p:cNvPicPr>
            <a:picLocks noChangeAspect="1"/>
          </p:cNvPicPr>
          <p:nvPr/>
        </p:nvPicPr>
        <p:blipFill>
          <a:blip r:embed="rId7"/>
          <a:stretch>
            <a:fillRect/>
          </a:stretch>
        </p:blipFill>
        <p:spPr>
          <a:xfrm>
            <a:off x="486354" y="5920236"/>
            <a:ext cx="2097192" cy="705064"/>
          </a:xfrm>
          <a:prstGeom prst="rect">
            <a:avLst/>
          </a:prstGeom>
        </p:spPr>
      </p:pic>
    </p:spTree>
    <p:extLst>
      <p:ext uri="{BB962C8B-B14F-4D97-AF65-F5344CB8AC3E}">
        <p14:creationId xmlns:p14="http://schemas.microsoft.com/office/powerpoint/2010/main" val="3906976679"/>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5"/>
            <a:ext cx="10515600" cy="396333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8E9A12AC-CD17-5A43-8121-AEDDB035BE09}"/>
              </a:ext>
            </a:extLst>
          </p:cNvPr>
          <p:cNvSpPr/>
          <p:nvPr/>
        </p:nvSpPr>
        <p:spPr>
          <a:xfrm>
            <a:off x="4786313" y="6379079"/>
            <a:ext cx="7033471"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i="1">
                <a:solidFill>
                  <a:schemeClr val="accent1"/>
                </a:solidFill>
                <a:latin typeface="Arial" panose="020B0604020202020204" pitchFamily="34" charset="0"/>
                <a:ea typeface="Whitney Book" charset="0"/>
                <a:cs typeface="Arial" panose="020B0604020202020204" pitchFamily="34" charset="0"/>
              </a:rPr>
              <a:t>THE GLOBAL LEADER IN OPTIMIZING QUALITY EAR, NOSE, AND THROAT PATIENT CARE   </a:t>
            </a:r>
            <a:r>
              <a:rPr lang="en-US" sz="1000" b="1">
                <a:ln>
                  <a:noFill/>
                </a:ln>
                <a:solidFill>
                  <a:schemeClr val="accent6"/>
                </a:solidFill>
                <a:latin typeface="Arial" panose="020B0604020202020204" pitchFamily="34" charset="0"/>
                <a:ea typeface="Whitney Medium" charset="0"/>
                <a:cs typeface="Arial" panose="020B0604020202020204" pitchFamily="34" charset="0"/>
              </a:rPr>
              <a:t>www.entnet.org</a:t>
            </a:r>
          </a:p>
        </p:txBody>
      </p:sp>
      <p:pic>
        <p:nvPicPr>
          <p:cNvPr id="8" name="Picture 7">
            <a:extLst>
              <a:ext uri="{FF2B5EF4-FFF2-40B4-BE49-F238E27FC236}">
                <a16:creationId xmlns:a16="http://schemas.microsoft.com/office/drawing/2014/main" id="{29A5B91D-F071-FC41-A576-D24CDF427013}"/>
              </a:ext>
            </a:extLst>
          </p:cNvPr>
          <p:cNvPicPr>
            <a:picLocks noChangeAspect="1"/>
          </p:cNvPicPr>
          <p:nvPr/>
        </p:nvPicPr>
        <p:blipFill>
          <a:blip r:embed="rId8"/>
          <a:stretch>
            <a:fillRect/>
          </a:stretch>
        </p:blipFill>
        <p:spPr>
          <a:xfrm>
            <a:off x="486354" y="5920236"/>
            <a:ext cx="2097192" cy="705064"/>
          </a:xfrm>
          <a:prstGeom prst="rect">
            <a:avLst/>
          </a:prstGeom>
        </p:spPr>
      </p:pic>
    </p:spTree>
    <p:extLst>
      <p:ext uri="{BB962C8B-B14F-4D97-AF65-F5344CB8AC3E}">
        <p14:creationId xmlns:p14="http://schemas.microsoft.com/office/powerpoint/2010/main" val="209278730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5"/>
            <a:ext cx="10515600" cy="41695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8E9A12AC-CD17-5A43-8121-AEDDB035BE09}"/>
              </a:ext>
            </a:extLst>
          </p:cNvPr>
          <p:cNvSpPr/>
          <p:nvPr/>
        </p:nvSpPr>
        <p:spPr>
          <a:xfrm>
            <a:off x="4786313" y="6379079"/>
            <a:ext cx="7033471"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i="1" dirty="0">
                <a:solidFill>
                  <a:schemeClr val="accent1"/>
                </a:solidFill>
                <a:latin typeface="Arial" panose="020B0604020202020204" pitchFamily="34" charset="0"/>
                <a:ea typeface="Whitney Book" charset="0"/>
                <a:cs typeface="Arial" panose="020B0604020202020204" pitchFamily="34" charset="0"/>
              </a:rPr>
              <a:t>THE GLOBAL LEADER IN OPTIMIZING QUALITY EAR, NOSE, AND THROAT PATIENT CARE   </a:t>
            </a:r>
            <a:r>
              <a:rPr lang="en-US" sz="1000" b="1" dirty="0">
                <a:ln>
                  <a:noFill/>
                </a:ln>
                <a:solidFill>
                  <a:schemeClr val="accent6"/>
                </a:solidFill>
                <a:latin typeface="Arial" panose="020B0604020202020204" pitchFamily="34" charset="0"/>
                <a:ea typeface="Whitney Medium" charset="0"/>
                <a:cs typeface="Arial" panose="020B0604020202020204" pitchFamily="34" charset="0"/>
              </a:rPr>
              <a:t>www.entnet.org</a:t>
            </a:r>
          </a:p>
        </p:txBody>
      </p:sp>
      <p:pic>
        <p:nvPicPr>
          <p:cNvPr id="7" name="Picture 6">
            <a:extLst>
              <a:ext uri="{FF2B5EF4-FFF2-40B4-BE49-F238E27FC236}">
                <a16:creationId xmlns:a16="http://schemas.microsoft.com/office/drawing/2014/main" id="{C4B2E515-58A3-B845-A542-0F4A1C7B51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600" y="6130960"/>
            <a:ext cx="2100946" cy="494340"/>
          </a:xfrm>
          <a:prstGeom prst="rect">
            <a:avLst/>
          </a:prstGeom>
        </p:spPr>
      </p:pic>
      <p:sp>
        <p:nvSpPr>
          <p:cNvPr id="13" name="Rectangle 12">
            <a:extLst>
              <a:ext uri="{FF2B5EF4-FFF2-40B4-BE49-F238E27FC236}">
                <a16:creationId xmlns:a16="http://schemas.microsoft.com/office/drawing/2014/main" id="{F1F5058B-EDC3-3D4A-946F-3AB4886910F6}"/>
              </a:ext>
            </a:extLst>
          </p:cNvPr>
          <p:cNvSpPr/>
          <p:nvPr/>
        </p:nvSpPr>
        <p:spPr>
          <a:xfrm rot="5400000">
            <a:off x="1459929" y="-1459931"/>
            <a:ext cx="125898" cy="304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05130CF-3032-9F4F-95AB-68B571332673}"/>
              </a:ext>
            </a:extLst>
          </p:cNvPr>
          <p:cNvSpPr/>
          <p:nvPr/>
        </p:nvSpPr>
        <p:spPr>
          <a:xfrm rot="5400000">
            <a:off x="4507930" y="-1462172"/>
            <a:ext cx="125898" cy="30502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E8D126-7CD4-4540-BA9F-490F567B7B77}"/>
              </a:ext>
            </a:extLst>
          </p:cNvPr>
          <p:cNvSpPr/>
          <p:nvPr/>
        </p:nvSpPr>
        <p:spPr>
          <a:xfrm rot="5400000">
            <a:off x="7558170" y="-1459931"/>
            <a:ext cx="125898" cy="304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0C85294-3B3B-FD40-AB49-CE48F0FE5124}"/>
              </a:ext>
            </a:extLst>
          </p:cNvPr>
          <p:cNvSpPr/>
          <p:nvPr/>
        </p:nvSpPr>
        <p:spPr>
          <a:xfrm rot="5400000">
            <a:off x="10606171" y="-1462172"/>
            <a:ext cx="125898" cy="305024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052748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5"/>
            <a:ext cx="10515600" cy="41695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8E9A12AC-CD17-5A43-8121-AEDDB035BE09}"/>
              </a:ext>
            </a:extLst>
          </p:cNvPr>
          <p:cNvSpPr/>
          <p:nvPr/>
        </p:nvSpPr>
        <p:spPr>
          <a:xfrm>
            <a:off x="4786313" y="6379079"/>
            <a:ext cx="7033471"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i="1" dirty="0">
                <a:solidFill>
                  <a:schemeClr val="accent1"/>
                </a:solidFill>
                <a:latin typeface="Arial" panose="020B0604020202020204" pitchFamily="34" charset="0"/>
                <a:ea typeface="Whitney Book" charset="0"/>
                <a:cs typeface="Arial" panose="020B0604020202020204" pitchFamily="34" charset="0"/>
              </a:rPr>
              <a:t>THE GLOBAL LEADER IN OPTIMIZING QUALITY EAR, NOSE, AND THROAT PATIENT CARE   </a:t>
            </a:r>
            <a:r>
              <a:rPr lang="en-US" sz="1000" b="1" dirty="0">
                <a:ln>
                  <a:noFill/>
                </a:ln>
                <a:solidFill>
                  <a:schemeClr val="accent6"/>
                </a:solidFill>
                <a:latin typeface="Arial" panose="020B0604020202020204" pitchFamily="34" charset="0"/>
                <a:ea typeface="Whitney Medium" charset="0"/>
                <a:cs typeface="Arial" panose="020B0604020202020204" pitchFamily="34" charset="0"/>
              </a:rPr>
              <a:t>www.entnet.org</a:t>
            </a:r>
          </a:p>
        </p:txBody>
      </p:sp>
      <p:pic>
        <p:nvPicPr>
          <p:cNvPr id="7" name="Picture 6">
            <a:extLst>
              <a:ext uri="{FF2B5EF4-FFF2-40B4-BE49-F238E27FC236}">
                <a16:creationId xmlns:a16="http://schemas.microsoft.com/office/drawing/2014/main" id="{C4B2E515-58A3-B845-A542-0F4A1C7B51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600" y="6130960"/>
            <a:ext cx="2100946" cy="494340"/>
          </a:xfrm>
          <a:prstGeom prst="rect">
            <a:avLst/>
          </a:prstGeom>
        </p:spPr>
      </p:pic>
    </p:spTree>
    <p:extLst>
      <p:ext uri="{BB962C8B-B14F-4D97-AF65-F5344CB8AC3E}">
        <p14:creationId xmlns:p14="http://schemas.microsoft.com/office/powerpoint/2010/main" val="1613215875"/>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5069E44C-0297-A148-89BE-5B81D539F5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57676" y="-528958"/>
            <a:ext cx="16219163" cy="8737239"/>
          </a:xfrm>
          <a:prstGeom prst="rect">
            <a:avLst/>
          </a:prstGeom>
        </p:spPr>
      </p:pic>
    </p:spTree>
    <p:extLst>
      <p:ext uri="{BB962C8B-B14F-4D97-AF65-F5344CB8AC3E}">
        <p14:creationId xmlns:p14="http://schemas.microsoft.com/office/powerpoint/2010/main" val="3381669633"/>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5"/>
            <a:ext cx="10515600" cy="395661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2389E82D-C65B-564B-9F0F-A8EEFB015D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5872037" y="4754526"/>
            <a:ext cx="6488464" cy="3495325"/>
          </a:xfrm>
          <a:prstGeom prst="rect">
            <a:avLst/>
          </a:prstGeom>
        </p:spPr>
      </p:pic>
      <p:sp>
        <p:nvSpPr>
          <p:cNvPr id="6" name="Rectangle 5">
            <a:extLst>
              <a:ext uri="{FF2B5EF4-FFF2-40B4-BE49-F238E27FC236}">
                <a16:creationId xmlns:a16="http://schemas.microsoft.com/office/drawing/2014/main" id="{8E9A12AC-CD17-5A43-8121-AEDDB035BE09}"/>
              </a:ext>
            </a:extLst>
          </p:cNvPr>
          <p:cNvSpPr/>
          <p:nvPr/>
        </p:nvSpPr>
        <p:spPr>
          <a:xfrm>
            <a:off x="4786313" y="6379079"/>
            <a:ext cx="7033471"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i="1" dirty="0">
                <a:solidFill>
                  <a:schemeClr val="accent1"/>
                </a:solidFill>
                <a:latin typeface="Arial" panose="020B0604020202020204" pitchFamily="34" charset="0"/>
                <a:ea typeface="Whitney Book" charset="0"/>
                <a:cs typeface="Arial" panose="020B0604020202020204" pitchFamily="34" charset="0"/>
              </a:rPr>
              <a:t>THE GLOBAL LEADER IN OPTIMIZING QUALITY EAR, NOSE, AND THROAT PATIENT CARE   </a:t>
            </a:r>
            <a:r>
              <a:rPr lang="en-US" sz="1000" b="1" dirty="0">
                <a:ln>
                  <a:noFill/>
                </a:ln>
                <a:solidFill>
                  <a:schemeClr val="accent6"/>
                </a:solidFill>
                <a:latin typeface="Arial" panose="020B0604020202020204" pitchFamily="34" charset="0"/>
                <a:ea typeface="Whitney Medium" charset="0"/>
                <a:cs typeface="Arial" panose="020B0604020202020204" pitchFamily="34" charset="0"/>
              </a:rPr>
              <a:t>www.entnet.org</a:t>
            </a:r>
          </a:p>
        </p:txBody>
      </p:sp>
      <p:sp>
        <p:nvSpPr>
          <p:cNvPr id="9" name="Rectangle 8">
            <a:extLst>
              <a:ext uri="{FF2B5EF4-FFF2-40B4-BE49-F238E27FC236}">
                <a16:creationId xmlns:a16="http://schemas.microsoft.com/office/drawing/2014/main" id="{4F00F055-5283-534A-8090-11BBC2FE7CEB}"/>
              </a:ext>
            </a:extLst>
          </p:cNvPr>
          <p:cNvSpPr/>
          <p:nvPr/>
        </p:nvSpPr>
        <p:spPr>
          <a:xfrm>
            <a:off x="0" y="0"/>
            <a:ext cx="139148" cy="18191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DE9F2B-B9C0-DF4B-B3CB-C9D855B068D5}"/>
              </a:ext>
            </a:extLst>
          </p:cNvPr>
          <p:cNvSpPr/>
          <p:nvPr/>
        </p:nvSpPr>
        <p:spPr>
          <a:xfrm>
            <a:off x="0" y="1752902"/>
            <a:ext cx="139148" cy="18191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56BEF13-83CB-9F45-8214-D94A1373F3CE}"/>
              </a:ext>
            </a:extLst>
          </p:cNvPr>
          <p:cNvSpPr/>
          <p:nvPr/>
        </p:nvSpPr>
        <p:spPr>
          <a:xfrm>
            <a:off x="0" y="3505804"/>
            <a:ext cx="139148" cy="18191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6C55EC9-5236-3C4D-A769-879623B933ED}"/>
              </a:ext>
            </a:extLst>
          </p:cNvPr>
          <p:cNvSpPr/>
          <p:nvPr/>
        </p:nvSpPr>
        <p:spPr>
          <a:xfrm>
            <a:off x="0" y="5258706"/>
            <a:ext cx="139148" cy="159929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606FAF2C-CBAD-F24A-B180-97C6C5AD7DFD}"/>
              </a:ext>
            </a:extLst>
          </p:cNvPr>
          <p:cNvPicPr>
            <a:picLocks noChangeAspect="1"/>
          </p:cNvPicPr>
          <p:nvPr/>
        </p:nvPicPr>
        <p:blipFill>
          <a:blip r:embed="rId8"/>
          <a:stretch>
            <a:fillRect/>
          </a:stretch>
        </p:blipFill>
        <p:spPr>
          <a:xfrm>
            <a:off x="486354" y="5920236"/>
            <a:ext cx="2097192" cy="705064"/>
          </a:xfrm>
          <a:prstGeom prst="rect">
            <a:avLst/>
          </a:prstGeom>
        </p:spPr>
      </p:pic>
    </p:spTree>
    <p:extLst>
      <p:ext uri="{BB962C8B-B14F-4D97-AF65-F5344CB8AC3E}">
        <p14:creationId xmlns:p14="http://schemas.microsoft.com/office/powerpoint/2010/main" val="350052036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6"/>
            <a:ext cx="10515600" cy="396333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8E9A12AC-CD17-5A43-8121-AEDDB035BE09}"/>
              </a:ext>
            </a:extLst>
          </p:cNvPr>
          <p:cNvSpPr/>
          <p:nvPr/>
        </p:nvSpPr>
        <p:spPr>
          <a:xfrm>
            <a:off x="4786313" y="6379079"/>
            <a:ext cx="7033471"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i="1" dirty="0">
                <a:solidFill>
                  <a:schemeClr val="accent1"/>
                </a:solidFill>
                <a:latin typeface="Arial" panose="020B0604020202020204" pitchFamily="34" charset="0"/>
                <a:ea typeface="Whitney Book" charset="0"/>
                <a:cs typeface="Arial" panose="020B0604020202020204" pitchFamily="34" charset="0"/>
              </a:rPr>
              <a:t>THE GLOBAL LEADER IN OPTIMIZING QUALITY EAR, NOSE, AND THROAT PATIENT CARE   </a:t>
            </a:r>
            <a:r>
              <a:rPr lang="en-US" sz="1000" b="1" dirty="0">
                <a:ln>
                  <a:noFill/>
                </a:ln>
                <a:solidFill>
                  <a:schemeClr val="accent6"/>
                </a:solidFill>
                <a:latin typeface="Arial" panose="020B0604020202020204" pitchFamily="34" charset="0"/>
                <a:ea typeface="Whitney Medium" charset="0"/>
                <a:cs typeface="Arial" panose="020B0604020202020204" pitchFamily="34" charset="0"/>
              </a:rPr>
              <a:t>www.entnet.org</a:t>
            </a:r>
          </a:p>
        </p:txBody>
      </p:sp>
      <p:sp>
        <p:nvSpPr>
          <p:cNvPr id="13" name="Rectangle 12">
            <a:extLst>
              <a:ext uri="{FF2B5EF4-FFF2-40B4-BE49-F238E27FC236}">
                <a16:creationId xmlns:a16="http://schemas.microsoft.com/office/drawing/2014/main" id="{F1F5058B-EDC3-3D4A-946F-3AB4886910F6}"/>
              </a:ext>
            </a:extLst>
          </p:cNvPr>
          <p:cNvSpPr/>
          <p:nvPr/>
        </p:nvSpPr>
        <p:spPr>
          <a:xfrm rot="5400000">
            <a:off x="1459929" y="-1459931"/>
            <a:ext cx="125898" cy="304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05130CF-3032-9F4F-95AB-68B571332673}"/>
              </a:ext>
            </a:extLst>
          </p:cNvPr>
          <p:cNvSpPr/>
          <p:nvPr/>
        </p:nvSpPr>
        <p:spPr>
          <a:xfrm rot="5400000">
            <a:off x="4507930" y="-1462172"/>
            <a:ext cx="125898" cy="30502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E8D126-7CD4-4540-BA9F-490F567B7B77}"/>
              </a:ext>
            </a:extLst>
          </p:cNvPr>
          <p:cNvSpPr/>
          <p:nvPr/>
        </p:nvSpPr>
        <p:spPr>
          <a:xfrm rot="5400000">
            <a:off x="7558170" y="-1459931"/>
            <a:ext cx="125898" cy="304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0C85294-3B3B-FD40-AB49-CE48F0FE5124}"/>
              </a:ext>
            </a:extLst>
          </p:cNvPr>
          <p:cNvSpPr/>
          <p:nvPr/>
        </p:nvSpPr>
        <p:spPr>
          <a:xfrm rot="5400000">
            <a:off x="10606171" y="-1462172"/>
            <a:ext cx="125898" cy="305024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1573610-AB7D-E94B-84F9-D1B5F4DBFC72}"/>
              </a:ext>
            </a:extLst>
          </p:cNvPr>
          <p:cNvPicPr>
            <a:picLocks noChangeAspect="1"/>
          </p:cNvPicPr>
          <p:nvPr/>
        </p:nvPicPr>
        <p:blipFill>
          <a:blip r:embed="rId7"/>
          <a:stretch>
            <a:fillRect/>
          </a:stretch>
        </p:blipFill>
        <p:spPr>
          <a:xfrm>
            <a:off x="486354" y="5920236"/>
            <a:ext cx="2097192" cy="705064"/>
          </a:xfrm>
          <a:prstGeom prst="rect">
            <a:avLst/>
          </a:prstGeom>
        </p:spPr>
      </p:pic>
    </p:spTree>
    <p:extLst>
      <p:ext uri="{BB962C8B-B14F-4D97-AF65-F5344CB8AC3E}">
        <p14:creationId xmlns:p14="http://schemas.microsoft.com/office/powerpoint/2010/main" val="2366247016"/>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5"/>
            <a:ext cx="10515600" cy="396333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8E9A12AC-CD17-5A43-8121-AEDDB035BE09}"/>
              </a:ext>
            </a:extLst>
          </p:cNvPr>
          <p:cNvSpPr/>
          <p:nvPr/>
        </p:nvSpPr>
        <p:spPr>
          <a:xfrm>
            <a:off x="4786313" y="6379079"/>
            <a:ext cx="7033471"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i="1" dirty="0">
                <a:solidFill>
                  <a:schemeClr val="accent1"/>
                </a:solidFill>
                <a:latin typeface="Arial" panose="020B0604020202020204" pitchFamily="34" charset="0"/>
                <a:ea typeface="Whitney Book" charset="0"/>
                <a:cs typeface="Arial" panose="020B0604020202020204" pitchFamily="34" charset="0"/>
              </a:rPr>
              <a:t>THE GLOBAL LEADER IN OPTIMIZING QUALITY EAR, NOSE, AND THROAT PATIENT CARE   </a:t>
            </a:r>
            <a:r>
              <a:rPr lang="en-US" sz="1000" b="1" dirty="0">
                <a:ln>
                  <a:noFill/>
                </a:ln>
                <a:solidFill>
                  <a:schemeClr val="accent6"/>
                </a:solidFill>
                <a:latin typeface="Arial" panose="020B0604020202020204" pitchFamily="34" charset="0"/>
                <a:ea typeface="Whitney Medium" charset="0"/>
                <a:cs typeface="Arial" panose="020B0604020202020204" pitchFamily="34" charset="0"/>
              </a:rPr>
              <a:t>www.entnet.org</a:t>
            </a:r>
          </a:p>
        </p:txBody>
      </p:sp>
      <p:pic>
        <p:nvPicPr>
          <p:cNvPr id="8" name="Picture 7">
            <a:extLst>
              <a:ext uri="{FF2B5EF4-FFF2-40B4-BE49-F238E27FC236}">
                <a16:creationId xmlns:a16="http://schemas.microsoft.com/office/drawing/2014/main" id="{29A5B91D-F071-FC41-A576-D24CDF427013}"/>
              </a:ext>
            </a:extLst>
          </p:cNvPr>
          <p:cNvPicPr>
            <a:picLocks noChangeAspect="1"/>
          </p:cNvPicPr>
          <p:nvPr/>
        </p:nvPicPr>
        <p:blipFill>
          <a:blip r:embed="rId5"/>
          <a:stretch>
            <a:fillRect/>
          </a:stretch>
        </p:blipFill>
        <p:spPr>
          <a:xfrm>
            <a:off x="486354" y="5920236"/>
            <a:ext cx="2097192" cy="705064"/>
          </a:xfrm>
          <a:prstGeom prst="rect">
            <a:avLst/>
          </a:prstGeom>
        </p:spPr>
      </p:pic>
    </p:spTree>
    <p:extLst>
      <p:ext uri="{BB962C8B-B14F-4D97-AF65-F5344CB8AC3E}">
        <p14:creationId xmlns:p14="http://schemas.microsoft.com/office/powerpoint/2010/main" val="629418951"/>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5"/>
            <a:ext cx="10515600" cy="41695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2389E82D-C65B-564B-9F0F-A8EEFB015DB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a:off x="5872037" y="4754526"/>
            <a:ext cx="6488464" cy="3495325"/>
          </a:xfrm>
          <a:prstGeom prst="rect">
            <a:avLst/>
          </a:prstGeom>
        </p:spPr>
      </p:pic>
      <p:sp>
        <p:nvSpPr>
          <p:cNvPr id="6" name="Rectangle 5">
            <a:extLst>
              <a:ext uri="{FF2B5EF4-FFF2-40B4-BE49-F238E27FC236}">
                <a16:creationId xmlns:a16="http://schemas.microsoft.com/office/drawing/2014/main" id="{8E9A12AC-CD17-5A43-8121-AEDDB035BE09}"/>
              </a:ext>
            </a:extLst>
          </p:cNvPr>
          <p:cNvSpPr/>
          <p:nvPr/>
        </p:nvSpPr>
        <p:spPr>
          <a:xfrm>
            <a:off x="4786313" y="6379079"/>
            <a:ext cx="7033471"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i="1">
                <a:solidFill>
                  <a:schemeClr val="accent1"/>
                </a:solidFill>
                <a:latin typeface="Arial" panose="020B0604020202020204" pitchFamily="34" charset="0"/>
                <a:ea typeface="Whitney Book" charset="0"/>
                <a:cs typeface="Arial" panose="020B0604020202020204" pitchFamily="34" charset="0"/>
              </a:rPr>
              <a:t>THE GLOBAL LEADER IN OPTIMIZING QUALITY EAR, NOSE, AND THROAT PATIENT CARE   </a:t>
            </a:r>
            <a:r>
              <a:rPr lang="en-US" sz="1000" b="1">
                <a:ln>
                  <a:noFill/>
                </a:ln>
                <a:solidFill>
                  <a:schemeClr val="accent6"/>
                </a:solidFill>
                <a:latin typeface="Arial" panose="020B0604020202020204" pitchFamily="34" charset="0"/>
                <a:ea typeface="Whitney Medium" charset="0"/>
                <a:cs typeface="Arial" panose="020B0604020202020204" pitchFamily="34" charset="0"/>
              </a:rPr>
              <a:t>www.entnet.org</a:t>
            </a:r>
          </a:p>
        </p:txBody>
      </p:sp>
      <p:pic>
        <p:nvPicPr>
          <p:cNvPr id="7" name="Picture 6">
            <a:extLst>
              <a:ext uri="{FF2B5EF4-FFF2-40B4-BE49-F238E27FC236}">
                <a16:creationId xmlns:a16="http://schemas.microsoft.com/office/drawing/2014/main" id="{C4B2E515-58A3-B845-A542-0F4A1C7B51A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2600" y="6130960"/>
            <a:ext cx="2100946" cy="494340"/>
          </a:xfrm>
          <a:prstGeom prst="rect">
            <a:avLst/>
          </a:prstGeom>
        </p:spPr>
      </p:pic>
      <p:sp>
        <p:nvSpPr>
          <p:cNvPr id="9" name="Rectangle 8">
            <a:extLst>
              <a:ext uri="{FF2B5EF4-FFF2-40B4-BE49-F238E27FC236}">
                <a16:creationId xmlns:a16="http://schemas.microsoft.com/office/drawing/2014/main" id="{4F00F055-5283-534A-8090-11BBC2FE7CEB}"/>
              </a:ext>
            </a:extLst>
          </p:cNvPr>
          <p:cNvSpPr/>
          <p:nvPr/>
        </p:nvSpPr>
        <p:spPr>
          <a:xfrm>
            <a:off x="0" y="0"/>
            <a:ext cx="139148" cy="18191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DE9F2B-B9C0-DF4B-B3CB-C9D855B068D5}"/>
              </a:ext>
            </a:extLst>
          </p:cNvPr>
          <p:cNvSpPr/>
          <p:nvPr/>
        </p:nvSpPr>
        <p:spPr>
          <a:xfrm>
            <a:off x="0" y="1752902"/>
            <a:ext cx="139148" cy="18191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56BEF13-83CB-9F45-8214-D94A1373F3CE}"/>
              </a:ext>
            </a:extLst>
          </p:cNvPr>
          <p:cNvSpPr/>
          <p:nvPr/>
        </p:nvSpPr>
        <p:spPr>
          <a:xfrm>
            <a:off x="0" y="3505804"/>
            <a:ext cx="139148" cy="18191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6C55EC9-5236-3C4D-A769-879623B933ED}"/>
              </a:ext>
            </a:extLst>
          </p:cNvPr>
          <p:cNvSpPr/>
          <p:nvPr/>
        </p:nvSpPr>
        <p:spPr>
          <a:xfrm>
            <a:off x="0" y="5258706"/>
            <a:ext cx="139148" cy="159929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805007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5"/>
            <a:ext cx="10515600" cy="41695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8E9A12AC-CD17-5A43-8121-AEDDB035BE09}"/>
              </a:ext>
            </a:extLst>
          </p:cNvPr>
          <p:cNvSpPr/>
          <p:nvPr/>
        </p:nvSpPr>
        <p:spPr>
          <a:xfrm>
            <a:off x="4786313" y="6379079"/>
            <a:ext cx="7033471"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i="1">
                <a:solidFill>
                  <a:schemeClr val="accent1"/>
                </a:solidFill>
                <a:latin typeface="Arial" panose="020B0604020202020204" pitchFamily="34" charset="0"/>
                <a:ea typeface="Whitney Book" charset="0"/>
                <a:cs typeface="Arial" panose="020B0604020202020204" pitchFamily="34" charset="0"/>
              </a:rPr>
              <a:t>THE GLOBAL LEADER IN OPTIMIZING QUALITY EAR, NOSE, AND THROAT PATIENT CARE   </a:t>
            </a:r>
            <a:r>
              <a:rPr lang="en-US" sz="1000" b="1">
                <a:ln>
                  <a:noFill/>
                </a:ln>
                <a:solidFill>
                  <a:schemeClr val="accent6"/>
                </a:solidFill>
                <a:latin typeface="Arial" panose="020B0604020202020204" pitchFamily="34" charset="0"/>
                <a:ea typeface="Whitney Medium" charset="0"/>
                <a:cs typeface="Arial" panose="020B0604020202020204" pitchFamily="34" charset="0"/>
              </a:rPr>
              <a:t>www.entnet.org</a:t>
            </a:r>
          </a:p>
        </p:txBody>
      </p:sp>
      <p:pic>
        <p:nvPicPr>
          <p:cNvPr id="7" name="Picture 6">
            <a:extLst>
              <a:ext uri="{FF2B5EF4-FFF2-40B4-BE49-F238E27FC236}">
                <a16:creationId xmlns:a16="http://schemas.microsoft.com/office/drawing/2014/main" id="{C4B2E515-58A3-B845-A542-0F4A1C7B51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2600" y="6130960"/>
            <a:ext cx="2100946" cy="494340"/>
          </a:xfrm>
          <a:prstGeom prst="rect">
            <a:avLst/>
          </a:prstGeom>
        </p:spPr>
      </p:pic>
      <p:sp>
        <p:nvSpPr>
          <p:cNvPr id="13" name="Rectangle 12">
            <a:extLst>
              <a:ext uri="{FF2B5EF4-FFF2-40B4-BE49-F238E27FC236}">
                <a16:creationId xmlns:a16="http://schemas.microsoft.com/office/drawing/2014/main" id="{F1F5058B-EDC3-3D4A-946F-3AB4886910F6}"/>
              </a:ext>
            </a:extLst>
          </p:cNvPr>
          <p:cNvSpPr/>
          <p:nvPr/>
        </p:nvSpPr>
        <p:spPr>
          <a:xfrm rot="5400000">
            <a:off x="1459929" y="-1459931"/>
            <a:ext cx="125898" cy="304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05130CF-3032-9F4F-95AB-68B571332673}"/>
              </a:ext>
            </a:extLst>
          </p:cNvPr>
          <p:cNvSpPr/>
          <p:nvPr/>
        </p:nvSpPr>
        <p:spPr>
          <a:xfrm rot="5400000">
            <a:off x="4507930" y="-1462172"/>
            <a:ext cx="125898" cy="30502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E8D126-7CD4-4540-BA9F-490F567B7B77}"/>
              </a:ext>
            </a:extLst>
          </p:cNvPr>
          <p:cNvSpPr/>
          <p:nvPr/>
        </p:nvSpPr>
        <p:spPr>
          <a:xfrm rot="5400000">
            <a:off x="7558170" y="-1459931"/>
            <a:ext cx="125898" cy="304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0C85294-3B3B-FD40-AB49-CE48F0FE5124}"/>
              </a:ext>
            </a:extLst>
          </p:cNvPr>
          <p:cNvSpPr/>
          <p:nvPr/>
        </p:nvSpPr>
        <p:spPr>
          <a:xfrm rot="5400000">
            <a:off x="10606171" y="-1462172"/>
            <a:ext cx="125898" cy="305024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2998584"/>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3" Type="http://schemas.openxmlformats.org/officeDocument/2006/relationships/hyperlink" Target="https://journals.sagepub.com/doi/full/10.1177/0194599813487302" TargetMode="External"/><Relationship Id="rId2" Type="http://schemas.openxmlformats.org/officeDocument/2006/relationships/image" Target="../media/image12.png"/><Relationship Id="rId1" Type="http://schemas.openxmlformats.org/officeDocument/2006/relationships/slideLayout" Target="../slideLayouts/slideLayout54.xml"/><Relationship Id="rId4" Type="http://schemas.openxmlformats.org/officeDocument/2006/relationships/image" Target="../media/image13.gif"/></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54.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54.xml"/><Relationship Id="rId4" Type="http://schemas.openxmlformats.org/officeDocument/2006/relationships/image" Target="../media/image17.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jpeg"/><Relationship Id="rId1" Type="http://schemas.openxmlformats.org/officeDocument/2006/relationships/slideLayout" Target="../slideLayouts/slideLayout5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4.xml"/></Relationships>
</file>

<file path=ppt/slides/_rels/slide5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5.xml.rels><?xml version="1.0" encoding="UTF-8" standalone="yes"?>
<Relationships xmlns="http://schemas.openxmlformats.org/package/2006/relationships"><Relationship Id="rId2" Type="http://schemas.openxmlformats.org/officeDocument/2006/relationships/hyperlink" Target="https://www.entnet.org/resource/clinical-practice-guideline-research-needs/" TargetMode="External"/><Relationship Id="rId1" Type="http://schemas.openxmlformats.org/officeDocument/2006/relationships/slideLayout" Target="../slideLayouts/slideLayout54.xml"/></Relationships>
</file>

<file path=ppt/slides/_rels/slide56.xml.rels><?xml version="1.0" encoding="UTF-8" standalone="yes"?>
<Relationships xmlns="http://schemas.openxmlformats.org/package/2006/relationships"><Relationship Id="rId2" Type="http://schemas.openxmlformats.org/officeDocument/2006/relationships/hyperlink" Target="http://www.entnet.org/core" TargetMode="External"/><Relationship Id="rId1" Type="http://schemas.openxmlformats.org/officeDocument/2006/relationships/slideLayout" Target="../slideLayouts/slideLayout54.xml"/></Relationships>
</file>

<file path=ppt/slides/_rels/slide57.xml.rels><?xml version="1.0" encoding="UTF-8" standalone="yes"?>
<Relationships xmlns="http://schemas.openxmlformats.org/package/2006/relationships"><Relationship Id="rId2" Type="http://schemas.openxmlformats.org/officeDocument/2006/relationships/hyperlink" Target="https://www.entnet.org/quality-practice/quality-products/clinical-practice-guidelines/tympanostomy-tubes-in-children/" TargetMode="External"/><Relationship Id="rId1" Type="http://schemas.openxmlformats.org/officeDocument/2006/relationships/slideLayout" Target="../slideLayouts/slideLayout5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34AEC-C955-514C-98F3-1AE58D65223B}"/>
              </a:ext>
            </a:extLst>
          </p:cNvPr>
          <p:cNvSpPr>
            <a:spLocks noGrp="1"/>
          </p:cNvSpPr>
          <p:nvPr>
            <p:ph type="ctrTitle"/>
          </p:nvPr>
        </p:nvSpPr>
        <p:spPr>
          <a:xfrm>
            <a:off x="1600200" y="1567996"/>
            <a:ext cx="8991600" cy="1645920"/>
          </a:xfrm>
        </p:spPr>
        <p:txBody>
          <a:bodyPr>
            <a:normAutofit/>
          </a:bodyPr>
          <a:lstStyle/>
          <a:p>
            <a:r>
              <a:rPr lang="en-US" sz="3600" dirty="0"/>
              <a:t>Clinical Practice Guideline: Tympanostomy Tubes in Children (Update)</a:t>
            </a:r>
          </a:p>
        </p:txBody>
      </p:sp>
      <p:sp>
        <p:nvSpPr>
          <p:cNvPr id="3" name="Subtitle 2">
            <a:extLst>
              <a:ext uri="{FF2B5EF4-FFF2-40B4-BE49-F238E27FC236}">
                <a16:creationId xmlns:a16="http://schemas.microsoft.com/office/drawing/2014/main" id="{5810803D-79B6-5D49-A3B3-A181A6EFCAC8}"/>
              </a:ext>
            </a:extLst>
          </p:cNvPr>
          <p:cNvSpPr>
            <a:spLocks noGrp="1"/>
          </p:cNvSpPr>
          <p:nvPr>
            <p:ph type="subTitle" idx="1"/>
          </p:nvPr>
        </p:nvSpPr>
        <p:spPr>
          <a:xfrm>
            <a:off x="2695194" y="3308525"/>
            <a:ext cx="6801612" cy="1408427"/>
          </a:xfrm>
        </p:spPr>
        <p:txBody>
          <a:bodyPr>
            <a:normAutofit/>
          </a:bodyPr>
          <a:lstStyle/>
          <a:p>
            <a:r>
              <a:rPr lang="en-US" sz="2400" b="1" dirty="0"/>
              <a:t>Published February 2022</a:t>
            </a:r>
          </a:p>
        </p:txBody>
      </p:sp>
      <p:pic>
        <p:nvPicPr>
          <p:cNvPr id="4" name="Picture 21" descr="armstrong">
            <a:extLst>
              <a:ext uri="{FF2B5EF4-FFF2-40B4-BE49-F238E27FC236}">
                <a16:creationId xmlns:a16="http://schemas.microsoft.com/office/drawing/2014/main" id="{6EF5221E-C3F3-45E3-B20D-A5DF4AD44AD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43840" y="4012738"/>
            <a:ext cx="1645920"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ttube">
            <a:extLst>
              <a:ext uri="{FF2B5EF4-FFF2-40B4-BE49-F238E27FC236}">
                <a16:creationId xmlns:a16="http://schemas.microsoft.com/office/drawing/2014/main" id="{199AB397-E80B-45B9-AE6A-575A6BE60BC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4012738"/>
            <a:ext cx="1645920"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381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15795-2AD1-4A2D-9770-4F5427E652EF}"/>
              </a:ext>
            </a:extLst>
          </p:cNvPr>
          <p:cNvSpPr>
            <a:spLocks noGrp="1"/>
          </p:cNvSpPr>
          <p:nvPr>
            <p:ph type="title"/>
          </p:nvPr>
        </p:nvSpPr>
        <p:spPr>
          <a:xfrm>
            <a:off x="838200" y="365125"/>
            <a:ext cx="10780552" cy="1325563"/>
          </a:xfrm>
        </p:spPr>
        <p:txBody>
          <a:bodyPr>
            <a:normAutofit fontScale="90000"/>
          </a:bodyPr>
          <a:lstStyle/>
          <a:p>
            <a:r>
              <a:rPr lang="en-US" dirty="0"/>
              <a:t>Tympanostomy Tubes CPG Update:</a:t>
            </a:r>
            <a:br>
              <a:rPr lang="en-US" dirty="0"/>
            </a:br>
            <a:r>
              <a:rPr lang="en-US" dirty="0"/>
              <a:t>Summary of Key Action Statement Strength</a:t>
            </a:r>
          </a:p>
        </p:txBody>
      </p:sp>
      <p:sp>
        <p:nvSpPr>
          <p:cNvPr id="3" name="Content Placeholder 2">
            <a:extLst>
              <a:ext uri="{FF2B5EF4-FFF2-40B4-BE49-F238E27FC236}">
                <a16:creationId xmlns:a16="http://schemas.microsoft.com/office/drawing/2014/main" id="{43393931-2AEE-4D9B-A9B1-07B8ED1DAD27}"/>
              </a:ext>
            </a:extLst>
          </p:cNvPr>
          <p:cNvSpPr>
            <a:spLocks noGrp="1"/>
          </p:cNvSpPr>
          <p:nvPr>
            <p:ph idx="1"/>
          </p:nvPr>
        </p:nvSpPr>
        <p:spPr/>
        <p:txBody>
          <a:bodyPr/>
          <a:lstStyle/>
          <a:p>
            <a:pPr marL="0" indent="0">
              <a:buNone/>
            </a:pPr>
            <a:r>
              <a:rPr lang="en-US" sz="2200" b="1" dirty="0">
                <a:solidFill>
                  <a:schemeClr val="accent6">
                    <a:lumMod val="50000"/>
                  </a:schemeClr>
                </a:solidFill>
              </a:rPr>
              <a:t>Recommendations: 11</a:t>
            </a:r>
          </a:p>
          <a:p>
            <a:pPr lvl="1">
              <a:spcBef>
                <a:spcPts val="600"/>
              </a:spcBef>
            </a:pPr>
            <a:r>
              <a:rPr lang="en-US" sz="2200" dirty="0"/>
              <a:t>OME of Short Duration; Hearing Evaluation; Chronic Bilateral OME with Hearing Difficulty; Surveillance of Chronic OME; Recurrent AOM without MEE; Recurrent AOM with MEE; At-Risk Children; Long-term Tubes; Perioperative Education; Perioperative Ear Drops; Water Precautions</a:t>
            </a:r>
          </a:p>
          <a:p>
            <a:pPr marL="0" indent="0">
              <a:spcBef>
                <a:spcPts val="1800"/>
              </a:spcBef>
              <a:buNone/>
            </a:pPr>
            <a:r>
              <a:rPr lang="en-US" sz="2200" b="1" dirty="0">
                <a:solidFill>
                  <a:schemeClr val="accent6">
                    <a:lumMod val="50000"/>
                  </a:schemeClr>
                </a:solidFill>
              </a:rPr>
              <a:t>Strong Recommendations: 2</a:t>
            </a:r>
          </a:p>
          <a:p>
            <a:pPr lvl="1">
              <a:spcBef>
                <a:spcPts val="600"/>
              </a:spcBef>
            </a:pPr>
            <a:r>
              <a:rPr lang="en-US" sz="2200" dirty="0"/>
              <a:t>Acute Tympanostomy Tube Otorrhea; Follow-Up </a:t>
            </a:r>
          </a:p>
          <a:p>
            <a:pPr marL="0" indent="0">
              <a:spcBef>
                <a:spcPts val="1800"/>
              </a:spcBef>
              <a:buNone/>
            </a:pPr>
            <a:r>
              <a:rPr lang="en-US" sz="2200" b="1" dirty="0">
                <a:solidFill>
                  <a:schemeClr val="accent6">
                    <a:lumMod val="50000"/>
                  </a:schemeClr>
                </a:solidFill>
              </a:rPr>
              <a:t>Options: 3</a:t>
            </a:r>
          </a:p>
          <a:p>
            <a:pPr lvl="1">
              <a:spcBef>
                <a:spcPts val="600"/>
              </a:spcBef>
            </a:pPr>
            <a:r>
              <a:rPr lang="en-US" sz="2200" dirty="0"/>
              <a:t>Chronic OME with Symptoms; Tympanostomy Tubes in At-Risk Children; Adjuvant Adenoidectomy</a:t>
            </a:r>
          </a:p>
          <a:p>
            <a:endParaRPr lang="en-US" dirty="0"/>
          </a:p>
        </p:txBody>
      </p:sp>
    </p:spTree>
    <p:extLst>
      <p:ext uri="{BB962C8B-B14F-4D97-AF65-F5344CB8AC3E}">
        <p14:creationId xmlns:p14="http://schemas.microsoft.com/office/powerpoint/2010/main" val="1030619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7A388-32A4-4F06-976E-48E4EE9F78B6}"/>
              </a:ext>
            </a:extLst>
          </p:cNvPr>
          <p:cNvSpPr>
            <a:spLocks noGrp="1"/>
          </p:cNvSpPr>
          <p:nvPr>
            <p:ph type="title"/>
          </p:nvPr>
        </p:nvSpPr>
        <p:spPr/>
        <p:txBody>
          <a:bodyPr/>
          <a:lstStyle/>
          <a:p>
            <a:r>
              <a:rPr lang="en-US" dirty="0"/>
              <a:t>External Review &amp; Public Comment</a:t>
            </a:r>
          </a:p>
        </p:txBody>
      </p:sp>
      <p:sp>
        <p:nvSpPr>
          <p:cNvPr id="3" name="Content Placeholder 2">
            <a:extLst>
              <a:ext uri="{FF2B5EF4-FFF2-40B4-BE49-F238E27FC236}">
                <a16:creationId xmlns:a16="http://schemas.microsoft.com/office/drawing/2014/main" id="{F1CAB563-3E71-4B9D-9100-0315FFCB1B1C}"/>
              </a:ext>
            </a:extLst>
          </p:cNvPr>
          <p:cNvSpPr>
            <a:spLocks noGrp="1"/>
          </p:cNvSpPr>
          <p:nvPr>
            <p:ph sz="half" idx="1"/>
          </p:nvPr>
        </p:nvSpPr>
        <p:spPr/>
        <p:txBody>
          <a:bodyPr/>
          <a:lstStyle/>
          <a:p>
            <a:pPr marL="0" indent="0">
              <a:buNone/>
            </a:pPr>
            <a:r>
              <a:rPr lang="en-US" sz="2400" b="1" dirty="0">
                <a:solidFill>
                  <a:schemeClr val="accent6">
                    <a:lumMod val="50000"/>
                  </a:schemeClr>
                </a:solidFill>
              </a:rPr>
              <a:t>External Review </a:t>
            </a:r>
            <a:r>
              <a:rPr lang="en-US" sz="2400" dirty="0"/>
              <a:t>(May – June 2021) </a:t>
            </a:r>
          </a:p>
          <a:p>
            <a:pPr lvl="1"/>
            <a:r>
              <a:rPr lang="en-US" sz="2400" dirty="0"/>
              <a:t>14 organizations/AAO-HSNF committees</a:t>
            </a:r>
          </a:p>
          <a:p>
            <a:pPr lvl="1"/>
            <a:r>
              <a:rPr lang="en-US" sz="2400" dirty="0"/>
              <a:t>26 individuals </a:t>
            </a:r>
          </a:p>
          <a:p>
            <a:pPr lvl="1"/>
            <a:r>
              <a:rPr lang="en-US" sz="2400" b="1" dirty="0"/>
              <a:t>341 comments </a:t>
            </a:r>
          </a:p>
          <a:p>
            <a:pPr lvl="1"/>
            <a:r>
              <a:rPr lang="en-US" sz="2400" b="1" dirty="0"/>
              <a:t>152 subsequent changes </a:t>
            </a:r>
          </a:p>
          <a:p>
            <a:endParaRPr lang="en-US" dirty="0"/>
          </a:p>
        </p:txBody>
      </p:sp>
      <p:sp>
        <p:nvSpPr>
          <p:cNvPr id="4" name="Content Placeholder 3">
            <a:extLst>
              <a:ext uri="{FF2B5EF4-FFF2-40B4-BE49-F238E27FC236}">
                <a16:creationId xmlns:a16="http://schemas.microsoft.com/office/drawing/2014/main" id="{519EDAA1-6BBE-43EF-ADA7-0E387553642C}"/>
              </a:ext>
            </a:extLst>
          </p:cNvPr>
          <p:cNvSpPr>
            <a:spLocks noGrp="1"/>
          </p:cNvSpPr>
          <p:nvPr>
            <p:ph sz="half" idx="2"/>
          </p:nvPr>
        </p:nvSpPr>
        <p:spPr/>
        <p:txBody>
          <a:bodyPr/>
          <a:lstStyle/>
          <a:p>
            <a:pPr marL="0" indent="0">
              <a:buNone/>
            </a:pPr>
            <a:r>
              <a:rPr lang="en-US" sz="2400" b="1" dirty="0">
                <a:solidFill>
                  <a:schemeClr val="accent6">
                    <a:lumMod val="50000"/>
                  </a:schemeClr>
                </a:solidFill>
              </a:rPr>
              <a:t>Public Comment </a:t>
            </a:r>
            <a:r>
              <a:rPr lang="en-US" sz="2400" dirty="0"/>
              <a:t>(August 2021)</a:t>
            </a:r>
          </a:p>
          <a:p>
            <a:pPr lvl="1"/>
            <a:r>
              <a:rPr lang="en-US" sz="2400" dirty="0"/>
              <a:t>5 individuals</a:t>
            </a:r>
          </a:p>
          <a:p>
            <a:pPr lvl="1"/>
            <a:r>
              <a:rPr lang="en-US" sz="2400" b="1" dirty="0"/>
              <a:t>19 comments</a:t>
            </a:r>
          </a:p>
          <a:p>
            <a:pPr lvl="1"/>
            <a:r>
              <a:rPr lang="en-US" sz="2400" b="1" dirty="0"/>
              <a:t>5 subsequent changes </a:t>
            </a:r>
          </a:p>
          <a:p>
            <a:endParaRPr lang="en-US" dirty="0"/>
          </a:p>
        </p:txBody>
      </p:sp>
    </p:spTree>
    <p:extLst>
      <p:ext uri="{BB962C8B-B14F-4D97-AF65-F5344CB8AC3E}">
        <p14:creationId xmlns:p14="http://schemas.microsoft.com/office/powerpoint/2010/main" val="1170109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5719AAB-7342-4AAA-A021-ED93F2EF1C7A}"/>
              </a:ext>
            </a:extLst>
          </p:cNvPr>
          <p:cNvSpPr>
            <a:spLocks noGrp="1"/>
          </p:cNvSpPr>
          <p:nvPr>
            <p:ph type="title"/>
          </p:nvPr>
        </p:nvSpPr>
        <p:spPr/>
        <p:txBody>
          <a:bodyPr/>
          <a:lstStyle/>
          <a:p>
            <a:r>
              <a:rPr lang="en-US" dirty="0"/>
              <a:t>What’s New?</a:t>
            </a:r>
          </a:p>
        </p:txBody>
      </p:sp>
      <p:sp>
        <p:nvSpPr>
          <p:cNvPr id="6" name="Content Placeholder 5">
            <a:extLst>
              <a:ext uri="{FF2B5EF4-FFF2-40B4-BE49-F238E27FC236}">
                <a16:creationId xmlns:a16="http://schemas.microsoft.com/office/drawing/2014/main" id="{4007894C-64DC-4627-BCAA-1B0176268794}"/>
              </a:ext>
            </a:extLst>
          </p:cNvPr>
          <p:cNvSpPr>
            <a:spLocks noGrp="1"/>
          </p:cNvSpPr>
          <p:nvPr>
            <p:ph idx="1"/>
          </p:nvPr>
        </p:nvSpPr>
        <p:spPr/>
        <p:txBody>
          <a:bodyPr>
            <a:normAutofit fontScale="47500" lnSpcReduction="20000"/>
          </a:bodyPr>
          <a:lstStyle/>
          <a:p>
            <a:r>
              <a:rPr lang="en-US" sz="2900" dirty="0"/>
              <a:t>New evidence from 6 clinical practice guidelines, 18 systematic reviews, and 27 randomized controlled trials (RCTs)</a:t>
            </a:r>
          </a:p>
          <a:p>
            <a:r>
              <a:rPr lang="en-US" sz="2900" dirty="0"/>
              <a:t>Emphasis on patient education and shared decision-making with new tables of counseling opportunities and frequently asked questions</a:t>
            </a:r>
          </a:p>
          <a:p>
            <a:r>
              <a:rPr lang="en-US" sz="2900" dirty="0"/>
              <a:t>Expanded action statement profiles to explicitly state quality improvement opportunities and implementation considerations</a:t>
            </a:r>
          </a:p>
          <a:p>
            <a:r>
              <a:rPr lang="en-US" sz="2900" dirty="0"/>
              <a:t>New flowchart to clarify decision making and show the relationships between key action statement recommendations</a:t>
            </a:r>
          </a:p>
          <a:p>
            <a:r>
              <a:rPr lang="en-US" sz="2900" dirty="0"/>
              <a:t>A new strong recommendation that the surgeon, or designee, should examine the ears of a child within 3 months after tympanostomy tube insertion to assess outcomes and should educate families regarding the need for routine, periodic follow-up to examine the ears until the tubes extrude</a:t>
            </a:r>
          </a:p>
          <a:p>
            <a:r>
              <a:rPr lang="en-US" sz="2900" dirty="0"/>
              <a:t>A new option for the clinician to perform adenoidectomy as an adjunct to tympanostomy tube insertion for children with symptoms directly related to the adenoid (adenoid infection or nasal obstruction) or in children aged 4 years or older to reduce future incidence of recurrent otitis media or the need for repeat tube insertion</a:t>
            </a:r>
          </a:p>
          <a:p>
            <a:r>
              <a:rPr lang="en-US" sz="2900" dirty="0"/>
              <a:t>A new recommendation against placing long-term tubes as initial surgery for children who meet criteria for tube insertion unless there is an anticipated need for prolonged middle ear ventilation beyond that of a short-term tube</a:t>
            </a:r>
          </a:p>
          <a:p>
            <a:r>
              <a:rPr lang="en-US" sz="2900" dirty="0"/>
              <a:t>A new recommendation against routinely prescribing prophylactic antibiotic ear drops after tympanostomy tube surgery to prevent or reduce otorrhea</a:t>
            </a:r>
          </a:p>
          <a:p>
            <a:r>
              <a:rPr lang="en-US" sz="2900" dirty="0"/>
              <a:t>Addition of intellectual disability, learning disorder, or attention deficit hyperactivity disorder to the list of risk factors that place children who have otitis media with effusion (OME) at increased risk for developmental difficulties (at-risk child)</a:t>
            </a:r>
          </a:p>
          <a:p>
            <a:r>
              <a:rPr lang="en-US" sz="2900" dirty="0"/>
              <a:t>Updated categories of normal to mild hearing loss in children, with normal hearing as 0 to 15 decibels (dB), slight hearing loss as 16 to 25 dB, and mild hearing loss as 26 to 40 dB</a:t>
            </a:r>
          </a:p>
          <a:p>
            <a:endParaRPr lang="en-US" dirty="0"/>
          </a:p>
        </p:txBody>
      </p:sp>
    </p:spTree>
    <p:extLst>
      <p:ext uri="{BB962C8B-B14F-4D97-AF65-F5344CB8AC3E}">
        <p14:creationId xmlns:p14="http://schemas.microsoft.com/office/powerpoint/2010/main" val="3583011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2DC07-7093-4A57-9050-22BC0FD2DC6F}"/>
              </a:ext>
            </a:extLst>
          </p:cNvPr>
          <p:cNvSpPr>
            <a:spLocks noGrp="1"/>
          </p:cNvSpPr>
          <p:nvPr>
            <p:ph type="title"/>
          </p:nvPr>
        </p:nvSpPr>
        <p:spPr/>
        <p:txBody>
          <a:bodyPr/>
          <a:lstStyle/>
          <a:p>
            <a:r>
              <a:rPr lang="en-US" dirty="0"/>
              <a:t>Statement 1: OME of Short Duration</a:t>
            </a:r>
            <a:endParaRPr lang="en-US" b="1" dirty="0"/>
          </a:p>
        </p:txBody>
      </p:sp>
      <p:sp>
        <p:nvSpPr>
          <p:cNvPr id="3" name="Content Placeholder 2">
            <a:extLst>
              <a:ext uri="{FF2B5EF4-FFF2-40B4-BE49-F238E27FC236}">
                <a16:creationId xmlns:a16="http://schemas.microsoft.com/office/drawing/2014/main" id="{B70DF097-E18C-48C1-A2F0-7766DCF87959}"/>
              </a:ext>
            </a:extLst>
          </p:cNvPr>
          <p:cNvSpPr>
            <a:spLocks noGrp="1"/>
          </p:cNvSpPr>
          <p:nvPr>
            <p:ph idx="1"/>
          </p:nvPr>
        </p:nvSpPr>
        <p:spPr/>
        <p:txBody>
          <a:bodyPr>
            <a:normAutofit/>
          </a:bodyPr>
          <a:lstStyle/>
          <a:p>
            <a:pPr marL="0" indent="0">
              <a:buNone/>
            </a:pPr>
            <a:r>
              <a:rPr lang="en-US" sz="1800" b="1" dirty="0"/>
              <a:t>STATEMENT 1. OME OF SHORT DURATION: Clinicians should not perform tympanostomy tube insertion in children with a single episode of OME of less than 3 months’ duration, from the date of onset (if known) or from the date of diagnosis (if onset is unknown).</a:t>
            </a:r>
            <a:r>
              <a:rPr lang="en-US" sz="1800" i="1" dirty="0"/>
              <a:t> </a:t>
            </a:r>
            <a:r>
              <a:rPr lang="en-US" sz="1800" i="1" u="sng" dirty="0"/>
              <a:t>Recommendation against</a:t>
            </a:r>
            <a:r>
              <a:rPr lang="en-US" sz="1800" i="1" dirty="0"/>
              <a:t> based on systematic review of observational studies of natural history and an absence of any randomized controlled trials on efficacy of tubes for children with OME less than 2 to 3 months’ duration and a preponderance of benefit over harm.</a:t>
            </a:r>
          </a:p>
          <a:p>
            <a:pPr marL="0" indent="0">
              <a:buNone/>
            </a:pPr>
            <a:r>
              <a:rPr lang="en-US" sz="1800" b="1" u="sng" dirty="0"/>
              <a:t>Change from 2013</a:t>
            </a:r>
            <a:r>
              <a:rPr lang="en-US" sz="1800" dirty="0"/>
              <a:t>: Statement is unchanged</a:t>
            </a:r>
          </a:p>
          <a:p>
            <a:pPr marL="0" indent="0">
              <a:buNone/>
            </a:pPr>
            <a:endParaRPr lang="en-US" sz="1800" dirty="0"/>
          </a:p>
          <a:p>
            <a:pPr marL="0" indent="0">
              <a:buNone/>
            </a:pPr>
            <a:r>
              <a:rPr lang="en-US" sz="1800" b="1" u="sng" dirty="0"/>
              <a:t>Benefits:</a:t>
            </a:r>
            <a:r>
              <a:rPr lang="en-US" sz="1800" b="1" dirty="0"/>
              <a:t> </a:t>
            </a:r>
            <a:r>
              <a:rPr lang="en-US" sz="1800" dirty="0"/>
              <a:t>Avoid unnecessary surgery and its risks, avoid surgery in children for whom the benefits of tympanostomy tubes have not been studied and are uncertain, avoid surgery in children with a condition that has reasonable likelihood of spontaneous resolution, cost savings</a:t>
            </a:r>
          </a:p>
          <a:p>
            <a:pPr marL="0" indent="0">
              <a:buNone/>
            </a:pPr>
            <a:r>
              <a:rPr lang="en-US" sz="1800" b="1" u="sng" dirty="0"/>
              <a:t>Risks, harms, costs</a:t>
            </a:r>
            <a:r>
              <a:rPr lang="en-US" sz="1800" dirty="0"/>
              <a:t>: Delayed intervention in children who do not recover spontaneously and/or in children who develop recurrent episodes of OME</a:t>
            </a:r>
          </a:p>
        </p:txBody>
      </p:sp>
    </p:spTree>
    <p:extLst>
      <p:ext uri="{BB962C8B-B14F-4D97-AF65-F5344CB8AC3E}">
        <p14:creationId xmlns:p14="http://schemas.microsoft.com/office/powerpoint/2010/main" val="1753648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1759D-F05F-4F92-8385-665B77268E0C}"/>
              </a:ext>
            </a:extLst>
          </p:cNvPr>
          <p:cNvSpPr>
            <a:spLocks noGrp="1"/>
          </p:cNvSpPr>
          <p:nvPr>
            <p:ph type="title"/>
          </p:nvPr>
        </p:nvSpPr>
        <p:spPr/>
        <p:txBody>
          <a:bodyPr/>
          <a:lstStyle/>
          <a:p>
            <a:r>
              <a:rPr lang="en-US" dirty="0"/>
              <a:t>Statement 1: OME of Short Duration</a:t>
            </a:r>
          </a:p>
        </p:txBody>
      </p:sp>
      <p:sp>
        <p:nvSpPr>
          <p:cNvPr id="3" name="Content Placeholder 2">
            <a:extLst>
              <a:ext uri="{FF2B5EF4-FFF2-40B4-BE49-F238E27FC236}">
                <a16:creationId xmlns:a16="http://schemas.microsoft.com/office/drawing/2014/main" id="{B739CBE4-FA9C-4631-804F-E1966B7EC278}"/>
              </a:ext>
            </a:extLst>
          </p:cNvPr>
          <p:cNvSpPr>
            <a:spLocks noGrp="1"/>
          </p:cNvSpPr>
          <p:nvPr>
            <p:ph idx="1"/>
          </p:nvPr>
        </p:nvSpPr>
        <p:spPr>
          <a:xfrm>
            <a:off x="838200" y="1585519"/>
            <a:ext cx="10515600" cy="4370664"/>
          </a:xfrm>
        </p:spPr>
        <p:txBody>
          <a:bodyPr>
            <a:normAutofit fontScale="25000" lnSpcReduction="20000"/>
          </a:bodyPr>
          <a:lstStyle/>
          <a:p>
            <a:pPr marL="0" marR="0" lvl="0" indent="0">
              <a:lnSpc>
                <a:spcPct val="120000"/>
              </a:lnSpc>
              <a:spcBef>
                <a:spcPts val="0"/>
              </a:spcBef>
              <a:spcAft>
                <a:spcPts val="800"/>
              </a:spcAft>
              <a:buSzPts val="1000"/>
              <a:buNone/>
              <a:tabLst>
                <a:tab pos="457200" algn="l"/>
              </a:tabLst>
            </a:pPr>
            <a:r>
              <a:rPr lang="en-US" sz="4800" b="1" dirty="0">
                <a:effectLst/>
                <a:latin typeface="Arial" panose="020B0604020202020204" pitchFamily="34" charset="0"/>
                <a:ea typeface="Times New Roman" panose="02020603050405020304" pitchFamily="18" charset="0"/>
                <a:cs typeface="Times New Roman" panose="02020603050405020304" pitchFamily="18" charset="0"/>
              </a:rPr>
              <a:t>Action Statement Profile </a:t>
            </a:r>
          </a:p>
          <a:p>
            <a:pPr marL="342900" marR="0" lvl="0" indent="-342900">
              <a:lnSpc>
                <a:spcPct val="120000"/>
              </a:lnSpc>
              <a:spcBef>
                <a:spcPts val="0"/>
              </a:spcBef>
              <a:spcAft>
                <a:spcPts val="800"/>
              </a:spcAft>
              <a:buSzPts val="1000"/>
              <a:buFont typeface="Symbol" panose="05050102010706020507" pitchFamily="18" charset="2"/>
              <a:buChar char=""/>
              <a:tabLst>
                <a:tab pos="457200" algn="l"/>
              </a:tabLst>
            </a:pPr>
            <a:r>
              <a:rPr lang="en-US" sz="4800" dirty="0">
                <a:effectLst/>
                <a:latin typeface="Arial" panose="020B0604020202020204" pitchFamily="34" charset="0"/>
                <a:ea typeface="Times New Roman" panose="02020603050405020304" pitchFamily="18" charset="0"/>
                <a:cs typeface="Times New Roman" panose="02020603050405020304" pitchFamily="18" charset="0"/>
              </a:rPr>
              <a:t>Quality improvement opportunity: Prevent overuse of tympanostomy tubes in children unlikely to derive benefit from surgery (National Quality Strategy Priorities: Patient Safety, Effective Prevention and Treatment) </a:t>
            </a:r>
          </a:p>
          <a:p>
            <a:pPr marL="342900" marR="0" lvl="0" indent="-342900">
              <a:lnSpc>
                <a:spcPct val="120000"/>
              </a:lnSpc>
              <a:spcBef>
                <a:spcPts val="0"/>
              </a:spcBef>
              <a:spcAft>
                <a:spcPts val="800"/>
              </a:spcAft>
              <a:buSzPts val="1000"/>
              <a:buFont typeface="Symbol" panose="05050102010706020507" pitchFamily="18" charset="2"/>
              <a:buChar char=""/>
              <a:tabLst>
                <a:tab pos="457200" algn="l"/>
              </a:tabLst>
            </a:pPr>
            <a:r>
              <a:rPr lang="en-US" sz="4800" dirty="0">
                <a:effectLst/>
                <a:latin typeface="Arial" panose="020B0604020202020204" pitchFamily="34" charset="0"/>
                <a:ea typeface="Times New Roman" panose="02020603050405020304" pitchFamily="18" charset="0"/>
                <a:cs typeface="Times New Roman" panose="02020603050405020304" pitchFamily="18" charset="0"/>
              </a:rPr>
              <a:t>Aggregate evidence quality: Grade C, based on a systematic review of observational studies and control groups in RCTs on the natural history of OME and an absence of any RCTs on efficacy of tympanostomy tubes for children with OME less than 2 months’ duration</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20000"/>
              </a:lnSpc>
              <a:spcBef>
                <a:spcPts val="0"/>
              </a:spcBef>
              <a:spcAft>
                <a:spcPts val="800"/>
              </a:spcAft>
              <a:buSzPts val="1000"/>
              <a:buFont typeface="Symbol" panose="05050102010706020507" pitchFamily="18" charset="2"/>
              <a:buChar char=""/>
              <a:tabLst>
                <a:tab pos="457200" algn="l"/>
              </a:tabLst>
            </a:pPr>
            <a:r>
              <a:rPr lang="en-US" sz="4800" dirty="0">
                <a:effectLst/>
                <a:latin typeface="Arial" panose="020B0604020202020204" pitchFamily="34" charset="0"/>
                <a:ea typeface="Times New Roman" panose="02020603050405020304" pitchFamily="18" charset="0"/>
                <a:cs typeface="Times New Roman" panose="02020603050405020304" pitchFamily="18" charset="0"/>
              </a:rPr>
              <a:t>Level of confidence in evidence: High</a:t>
            </a:r>
          </a:p>
          <a:p>
            <a:pPr marL="342900" marR="0" lvl="0" indent="-342900">
              <a:lnSpc>
                <a:spcPct val="120000"/>
              </a:lnSpc>
              <a:spcBef>
                <a:spcPts val="0"/>
              </a:spcBef>
              <a:spcAft>
                <a:spcPts val="800"/>
              </a:spcAft>
              <a:buSzPts val="1000"/>
              <a:buFont typeface="Symbol" panose="05050102010706020507" pitchFamily="18" charset="2"/>
              <a:buChar char=""/>
              <a:tabLst>
                <a:tab pos="457200" algn="l"/>
              </a:tabLst>
            </a:pPr>
            <a:r>
              <a:rPr lang="en-US" sz="4800" dirty="0">
                <a:effectLst/>
                <a:latin typeface="Arial" panose="020B0604020202020204" pitchFamily="34" charset="0"/>
                <a:ea typeface="Times New Roman" panose="02020603050405020304" pitchFamily="18" charset="0"/>
                <a:cs typeface="Times New Roman" panose="02020603050405020304" pitchFamily="18" charset="0"/>
              </a:rPr>
              <a:t>Benefit-harm assessment: Preponderance of benefit over harm</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20000"/>
              </a:lnSpc>
              <a:spcBef>
                <a:spcPts val="0"/>
              </a:spcBef>
              <a:spcAft>
                <a:spcPts val="800"/>
              </a:spcAft>
              <a:buSzPts val="1000"/>
              <a:buFont typeface="Symbol" panose="05050102010706020507" pitchFamily="18" charset="2"/>
              <a:buChar char=""/>
              <a:tabLst>
                <a:tab pos="457200" algn="l"/>
              </a:tabLst>
            </a:pPr>
            <a:r>
              <a:rPr lang="en-US" sz="4800" dirty="0">
                <a:effectLst/>
                <a:latin typeface="Arial" panose="020B0604020202020204" pitchFamily="34" charset="0"/>
                <a:ea typeface="Times New Roman" panose="02020603050405020304" pitchFamily="18" charset="0"/>
                <a:cs typeface="Times New Roman" panose="02020603050405020304" pitchFamily="18" charset="0"/>
              </a:rPr>
              <a:t>Value judgments: Exclusion of children with OME of less than 2 months’ duration from all published RCTs of tube efficacy was considered compelling evidence to question the value of surgery in this population, especially considering the known risks of tympanostomy tube surgery</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20000"/>
              </a:lnSpc>
              <a:spcBef>
                <a:spcPts val="0"/>
              </a:spcBef>
              <a:spcAft>
                <a:spcPts val="800"/>
              </a:spcAft>
              <a:buSzPts val="1000"/>
              <a:buFont typeface="Symbol" panose="05050102010706020507" pitchFamily="18" charset="2"/>
              <a:buChar char=""/>
              <a:tabLst>
                <a:tab pos="457200" algn="l"/>
              </a:tabLst>
            </a:pPr>
            <a:r>
              <a:rPr lang="en-US" sz="4800" dirty="0">
                <a:effectLst/>
                <a:latin typeface="Arial" panose="020B0604020202020204" pitchFamily="34" charset="0"/>
                <a:ea typeface="Times New Roman" panose="02020603050405020304" pitchFamily="18" charset="0"/>
                <a:cs typeface="Times New Roman" panose="02020603050405020304" pitchFamily="18" charset="0"/>
              </a:rPr>
              <a:t>Intentional vagueness: None</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20000"/>
              </a:lnSpc>
              <a:spcBef>
                <a:spcPts val="0"/>
              </a:spcBef>
              <a:spcAft>
                <a:spcPts val="800"/>
              </a:spcAft>
              <a:buSzPts val="1000"/>
              <a:buFont typeface="Symbol" panose="05050102010706020507" pitchFamily="18" charset="2"/>
              <a:buChar char=""/>
              <a:tabLst>
                <a:tab pos="457200" algn="l"/>
              </a:tabLst>
            </a:pPr>
            <a:r>
              <a:rPr lang="en-US" sz="4800" dirty="0">
                <a:effectLst/>
                <a:latin typeface="Arial" panose="020B0604020202020204" pitchFamily="34" charset="0"/>
                <a:ea typeface="Times New Roman" panose="02020603050405020304" pitchFamily="18" charset="0"/>
                <a:cs typeface="Times New Roman" panose="02020603050405020304" pitchFamily="18" charset="0"/>
              </a:rPr>
              <a:t>Role of patient (caregiver) preferences: Limited, because of good evidence that otherwise healthy children with OME of short duration do not benefit from tympanostomy tube insertion</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20000"/>
              </a:lnSpc>
              <a:spcBef>
                <a:spcPts val="0"/>
              </a:spcBef>
              <a:spcAft>
                <a:spcPts val="800"/>
              </a:spcAft>
              <a:buSzPts val="1000"/>
              <a:buFont typeface="Symbol" panose="05050102010706020507" pitchFamily="18" charset="2"/>
              <a:buChar char=""/>
              <a:tabLst>
                <a:tab pos="457200" algn="l"/>
              </a:tabLst>
            </a:pPr>
            <a:r>
              <a:rPr lang="en-US" sz="4800" dirty="0">
                <a:effectLst/>
                <a:latin typeface="Arial" panose="020B0604020202020204" pitchFamily="34" charset="0"/>
                <a:ea typeface="Times New Roman" panose="02020603050405020304" pitchFamily="18" charset="0"/>
                <a:cs typeface="Times New Roman" panose="02020603050405020304" pitchFamily="18" charset="0"/>
              </a:rPr>
              <a:t>Exceptions: At-risk children (</a:t>
            </a:r>
            <a:r>
              <a:rPr lang="en-US" sz="4800" b="1" dirty="0">
                <a:effectLst/>
                <a:latin typeface="Arial" panose="020B0604020202020204" pitchFamily="34" charset="0"/>
                <a:ea typeface="Times New Roman" panose="02020603050405020304" pitchFamily="18" charset="0"/>
                <a:cs typeface="Times New Roman" panose="02020603050405020304" pitchFamily="18" charset="0"/>
              </a:rPr>
              <a:t>Table 2</a:t>
            </a:r>
            <a:r>
              <a:rPr lang="en-US" sz="4800" dirty="0">
                <a:effectLst/>
                <a:latin typeface="Arial" panose="020B0604020202020204" pitchFamily="34" charset="0"/>
                <a:ea typeface="Times New Roman" panose="02020603050405020304" pitchFamily="18" charset="0"/>
                <a:cs typeface="Times New Roman" panose="02020603050405020304" pitchFamily="18" charset="0"/>
              </a:rPr>
              <a:t>); refer to Statements 8 and 9 for explicit information on at-risk children</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20000"/>
              </a:lnSpc>
              <a:spcBef>
                <a:spcPts val="0"/>
              </a:spcBef>
              <a:spcAft>
                <a:spcPts val="800"/>
              </a:spcAft>
              <a:buSzPts val="1000"/>
              <a:buFont typeface="Symbol" panose="05050102010706020507" pitchFamily="18" charset="2"/>
              <a:buChar char=""/>
              <a:tabLst>
                <a:tab pos="457200" algn="l"/>
              </a:tabLst>
            </a:pPr>
            <a:r>
              <a:rPr lang="en-US" sz="4800" dirty="0">
                <a:effectLst/>
                <a:latin typeface="Arial" panose="020B0604020202020204" pitchFamily="34" charset="0"/>
                <a:ea typeface="Times New Roman" panose="02020603050405020304" pitchFamily="18" charset="0"/>
                <a:cs typeface="Times New Roman" panose="02020603050405020304" pitchFamily="18" charset="0"/>
              </a:rPr>
              <a:t>Policy level: Recommendation</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20000"/>
              </a:lnSpc>
              <a:spcBef>
                <a:spcPts val="0"/>
              </a:spcBef>
              <a:spcAft>
                <a:spcPts val="800"/>
              </a:spcAft>
              <a:buSzPts val="1000"/>
              <a:buFont typeface="Symbol" panose="05050102010706020507" pitchFamily="18" charset="2"/>
              <a:buChar char=""/>
              <a:tabLst>
                <a:tab pos="457200" algn="l"/>
              </a:tabLst>
            </a:pPr>
            <a:r>
              <a:rPr lang="en-US" sz="4800" dirty="0">
                <a:effectLst/>
                <a:latin typeface="Arial" panose="020B0604020202020204" pitchFamily="34" charset="0"/>
                <a:ea typeface="Times New Roman" panose="02020603050405020304" pitchFamily="18" charset="0"/>
                <a:cs typeface="Times New Roman" panose="02020603050405020304" pitchFamily="18" charset="0"/>
              </a:rPr>
              <a:t>Differences of opinion: None</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20000"/>
              </a:lnSpc>
              <a:spcBef>
                <a:spcPts val="0"/>
              </a:spcBef>
              <a:spcAft>
                <a:spcPts val="800"/>
              </a:spcAft>
              <a:buSzPts val="1000"/>
              <a:buFont typeface="Symbol" panose="05050102010706020507" pitchFamily="18" charset="2"/>
              <a:buChar char=""/>
              <a:tabLst>
                <a:tab pos="457200" algn="l"/>
              </a:tabLst>
            </a:pPr>
            <a:r>
              <a:rPr lang="en-US" sz="4800" dirty="0">
                <a:effectLst/>
                <a:latin typeface="Arial" panose="020B0604020202020204" pitchFamily="34" charset="0"/>
                <a:ea typeface="Times New Roman" panose="02020603050405020304" pitchFamily="18" charset="0"/>
                <a:cs typeface="Times New Roman" panose="02020603050405020304" pitchFamily="18" charset="0"/>
              </a:rPr>
              <a:t>Implementation considerations: None</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107660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25244-4761-4969-92DB-B18CE9B84FD8}"/>
              </a:ext>
            </a:extLst>
          </p:cNvPr>
          <p:cNvSpPr>
            <a:spLocks noGrp="1"/>
          </p:cNvSpPr>
          <p:nvPr>
            <p:ph type="title"/>
          </p:nvPr>
        </p:nvSpPr>
        <p:spPr>
          <a:xfrm>
            <a:off x="838199" y="365125"/>
            <a:ext cx="9748707" cy="1325563"/>
          </a:xfrm>
        </p:spPr>
        <p:txBody>
          <a:bodyPr/>
          <a:lstStyle/>
          <a:p>
            <a:r>
              <a:rPr lang="en-US" b="1" dirty="0"/>
              <a:t>Statement 2. Hearing Evaluation</a:t>
            </a:r>
          </a:p>
        </p:txBody>
      </p:sp>
      <p:sp>
        <p:nvSpPr>
          <p:cNvPr id="3" name="Content Placeholder 2">
            <a:extLst>
              <a:ext uri="{FF2B5EF4-FFF2-40B4-BE49-F238E27FC236}">
                <a16:creationId xmlns:a16="http://schemas.microsoft.com/office/drawing/2014/main" id="{5A668F90-FC91-4C51-8B34-3BE6FC7AE972}"/>
              </a:ext>
            </a:extLst>
          </p:cNvPr>
          <p:cNvSpPr>
            <a:spLocks noGrp="1"/>
          </p:cNvSpPr>
          <p:nvPr>
            <p:ph idx="1"/>
          </p:nvPr>
        </p:nvSpPr>
        <p:spPr/>
        <p:txBody>
          <a:bodyPr>
            <a:normAutofit/>
          </a:bodyPr>
          <a:lstStyle/>
          <a:p>
            <a:pPr marL="0" indent="0">
              <a:buNone/>
            </a:pPr>
            <a:r>
              <a:rPr lang="en-US" sz="1900" b="1" dirty="0"/>
              <a:t>STATEMENT 2. HEARING EVALUATION: Clinicians should obtain a hearing evaluation if OME persists for 3 months or longer OR prior to surgery when a child becomes a candidate for tympanostomy tube insertion. </a:t>
            </a:r>
            <a:r>
              <a:rPr lang="en-US" sz="1900" i="1" u="sng" dirty="0"/>
              <a:t>Recommendation</a:t>
            </a:r>
            <a:r>
              <a:rPr lang="en-US" sz="1900" i="1" dirty="0"/>
              <a:t> based on observational and cross-sectional studies with a preponderance of benefit over harm.</a:t>
            </a:r>
          </a:p>
          <a:p>
            <a:pPr marL="0" indent="0">
              <a:buNone/>
            </a:pPr>
            <a:r>
              <a:rPr lang="en-US" sz="1900" b="1" u="sng" dirty="0"/>
              <a:t>Change from 2013</a:t>
            </a:r>
            <a:r>
              <a:rPr lang="en-US" sz="1900" dirty="0"/>
              <a:t>: Statement now refers to “hearing evaluation” instead of “hearing testing” and normal hearing now up to 15 dB HL (20 dB HL prior)</a:t>
            </a:r>
            <a:endParaRPr lang="en-US" sz="1900" i="1" dirty="0"/>
          </a:p>
          <a:p>
            <a:pPr marL="0" indent="0">
              <a:buNone/>
            </a:pPr>
            <a:endParaRPr lang="en-US" sz="1900" b="1" u="sng" dirty="0"/>
          </a:p>
          <a:p>
            <a:pPr marL="0" indent="0">
              <a:buNone/>
            </a:pPr>
            <a:r>
              <a:rPr lang="en-US" sz="1900" b="1" u="sng" dirty="0"/>
              <a:t>Benefits:</a:t>
            </a:r>
            <a:r>
              <a:rPr lang="en-US" sz="1900" b="1" dirty="0"/>
              <a:t> </a:t>
            </a:r>
            <a:r>
              <a:rPr lang="en-US" sz="1900" dirty="0"/>
              <a:t>Documentation of hearing status, improved decision making regarding the need for surgery in chronic OME, establishment of baseline hearing prior to surgery, detection of coexisting mixed or sensorineural hearing loss</a:t>
            </a:r>
          </a:p>
          <a:p>
            <a:pPr marL="0" indent="0">
              <a:buNone/>
            </a:pPr>
            <a:r>
              <a:rPr lang="en-US" sz="1900" b="1" u="sng" dirty="0"/>
              <a:t>Risks, harms, costs</a:t>
            </a:r>
            <a:r>
              <a:rPr lang="en-US" sz="1900" dirty="0"/>
              <a:t>: Cost of the audiologic assessment</a:t>
            </a:r>
          </a:p>
          <a:p>
            <a:endParaRPr lang="en-US" dirty="0"/>
          </a:p>
        </p:txBody>
      </p:sp>
    </p:spTree>
    <p:extLst>
      <p:ext uri="{BB962C8B-B14F-4D97-AF65-F5344CB8AC3E}">
        <p14:creationId xmlns:p14="http://schemas.microsoft.com/office/powerpoint/2010/main" val="1372529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8F4C3-5675-4558-884F-6BB8445B71DF}"/>
              </a:ext>
            </a:extLst>
          </p:cNvPr>
          <p:cNvSpPr>
            <a:spLocks noGrp="1"/>
          </p:cNvSpPr>
          <p:nvPr>
            <p:ph type="title"/>
          </p:nvPr>
        </p:nvSpPr>
        <p:spPr/>
        <p:txBody>
          <a:bodyPr/>
          <a:lstStyle/>
          <a:p>
            <a:r>
              <a:rPr lang="en-US" b="1" dirty="0"/>
              <a:t>Statement 2. Hearing Evaluation</a:t>
            </a:r>
            <a:endParaRPr lang="en-US" dirty="0"/>
          </a:p>
        </p:txBody>
      </p:sp>
      <p:sp>
        <p:nvSpPr>
          <p:cNvPr id="3" name="Content Placeholder 2">
            <a:extLst>
              <a:ext uri="{FF2B5EF4-FFF2-40B4-BE49-F238E27FC236}">
                <a16:creationId xmlns:a16="http://schemas.microsoft.com/office/drawing/2014/main" id="{07AF380C-C3D3-4AD8-960D-7193C3A7ABFA}"/>
              </a:ext>
            </a:extLst>
          </p:cNvPr>
          <p:cNvSpPr>
            <a:spLocks noGrp="1"/>
          </p:cNvSpPr>
          <p:nvPr>
            <p:ph idx="1"/>
          </p:nvPr>
        </p:nvSpPr>
        <p:spPr>
          <a:xfrm>
            <a:off x="838199" y="1825625"/>
            <a:ext cx="11241947" cy="4105392"/>
          </a:xfrm>
        </p:spPr>
        <p:txBody>
          <a:bodyPr>
            <a:noAutofit/>
          </a:bodyPr>
          <a:lstStyle/>
          <a:p>
            <a:pPr marL="0" indent="0">
              <a:buNone/>
            </a:pPr>
            <a:r>
              <a:rPr lang="en-US" sz="1050" b="1" dirty="0"/>
              <a:t>Action Statement Profile </a:t>
            </a:r>
            <a:br>
              <a:rPr lang="en-US" sz="1050" b="1" dirty="0"/>
            </a:br>
            <a:endParaRPr lang="en-US" sz="1050" b="1" dirty="0"/>
          </a:p>
          <a:p>
            <a:pPr>
              <a:lnSpc>
                <a:spcPct val="120000"/>
              </a:lnSpc>
              <a:spcBef>
                <a:spcPts val="0"/>
              </a:spcBef>
              <a:spcAft>
                <a:spcPts val="800"/>
              </a:spcAft>
            </a:pPr>
            <a:r>
              <a:rPr lang="en-US" sz="1050" dirty="0"/>
              <a:t>Quality improvement opportunity: Facilitate informed care decisions based on hearing levels; engage caregivers in decisions; detect preexisting hearing loss; (National Quality Strategy Domain: Effective Communication and Care Communication; Person- and Family-Centered Care)</a:t>
            </a:r>
          </a:p>
          <a:p>
            <a:pPr>
              <a:lnSpc>
                <a:spcPct val="120000"/>
              </a:lnSpc>
              <a:spcBef>
                <a:spcPts val="0"/>
              </a:spcBef>
              <a:spcAft>
                <a:spcPts val="800"/>
              </a:spcAft>
            </a:pPr>
            <a:r>
              <a:rPr lang="en-US" sz="1050" dirty="0"/>
              <a:t>Aggregate evidence quality: Grade C, based on observational and cross-sectional studies assessing the prevalence of conductive hearing loss with OME</a:t>
            </a:r>
          </a:p>
          <a:p>
            <a:pPr>
              <a:lnSpc>
                <a:spcPct val="120000"/>
              </a:lnSpc>
              <a:spcBef>
                <a:spcPts val="0"/>
              </a:spcBef>
              <a:spcAft>
                <a:spcPts val="800"/>
              </a:spcAft>
            </a:pPr>
            <a:r>
              <a:rPr lang="en-US" sz="1050" dirty="0"/>
              <a:t>Level of confidence in evidence: High</a:t>
            </a:r>
          </a:p>
          <a:p>
            <a:pPr>
              <a:lnSpc>
                <a:spcPct val="120000"/>
              </a:lnSpc>
              <a:spcBef>
                <a:spcPts val="0"/>
              </a:spcBef>
              <a:spcAft>
                <a:spcPts val="800"/>
              </a:spcAft>
            </a:pPr>
            <a:r>
              <a:rPr lang="en-US" sz="1050" dirty="0"/>
              <a:t>Benefit-harm assessment: Preponderance of benefit over harm</a:t>
            </a:r>
          </a:p>
          <a:p>
            <a:pPr>
              <a:lnSpc>
                <a:spcPct val="120000"/>
              </a:lnSpc>
              <a:spcBef>
                <a:spcPts val="0"/>
              </a:spcBef>
              <a:spcAft>
                <a:spcPts val="800"/>
              </a:spcAft>
            </a:pPr>
            <a:r>
              <a:rPr lang="en-US" sz="1050" dirty="0"/>
              <a:t>Value judgments: None</a:t>
            </a:r>
          </a:p>
          <a:p>
            <a:pPr>
              <a:lnSpc>
                <a:spcPct val="120000"/>
              </a:lnSpc>
              <a:spcBef>
                <a:spcPts val="0"/>
              </a:spcBef>
              <a:spcAft>
                <a:spcPts val="800"/>
              </a:spcAft>
            </a:pPr>
            <a:r>
              <a:rPr lang="en-US" sz="1050" dirty="0"/>
              <a:t>Intentional vagueness: The words hearing evaluation refer to audiologic testing, typically performed by an audiologist, but the specific methods will vary with the age of the child, and a full discussion of the specifics of testing is beyond the scope of this guideline</a:t>
            </a:r>
          </a:p>
          <a:p>
            <a:pPr>
              <a:lnSpc>
                <a:spcPct val="120000"/>
              </a:lnSpc>
              <a:spcBef>
                <a:spcPts val="0"/>
              </a:spcBef>
              <a:spcAft>
                <a:spcPts val="800"/>
              </a:spcAft>
            </a:pPr>
            <a:r>
              <a:rPr lang="en-US" sz="1050" dirty="0"/>
              <a:t>Role of patient (caregiver) preferences: Some caregivers may decline testing</a:t>
            </a:r>
          </a:p>
          <a:p>
            <a:pPr>
              <a:lnSpc>
                <a:spcPct val="120000"/>
              </a:lnSpc>
              <a:spcBef>
                <a:spcPts val="0"/>
              </a:spcBef>
              <a:spcAft>
                <a:spcPts val="800"/>
              </a:spcAft>
            </a:pPr>
            <a:r>
              <a:rPr lang="en-US" sz="1050" dirty="0"/>
              <a:t>Exceptions: None</a:t>
            </a:r>
          </a:p>
          <a:p>
            <a:pPr>
              <a:lnSpc>
                <a:spcPct val="120000"/>
              </a:lnSpc>
              <a:spcBef>
                <a:spcPts val="0"/>
              </a:spcBef>
              <a:spcAft>
                <a:spcPts val="800"/>
              </a:spcAft>
            </a:pPr>
            <a:r>
              <a:rPr lang="en-US" sz="1050" dirty="0"/>
              <a:t>Policy level: Recommendation</a:t>
            </a:r>
          </a:p>
          <a:p>
            <a:pPr>
              <a:lnSpc>
                <a:spcPct val="120000"/>
              </a:lnSpc>
              <a:spcBef>
                <a:spcPts val="0"/>
              </a:spcBef>
              <a:spcAft>
                <a:spcPts val="800"/>
              </a:spcAft>
            </a:pPr>
            <a:r>
              <a:rPr lang="en-US" sz="1050" dirty="0"/>
              <a:t>Differences of opinion: None</a:t>
            </a:r>
          </a:p>
          <a:p>
            <a:pPr>
              <a:lnSpc>
                <a:spcPct val="120000"/>
              </a:lnSpc>
              <a:spcBef>
                <a:spcPts val="0"/>
              </a:spcBef>
              <a:spcAft>
                <a:spcPts val="800"/>
              </a:spcAft>
            </a:pPr>
            <a:r>
              <a:rPr lang="en-US" sz="1050" dirty="0"/>
              <a:t>Implementation considerations: Resource limitations and access to care may only allow for a single perioperative audiogram; if resources permit only a single audiometric assessment this would ideally be performed after tympanostomy tube insertion to assess for normal hearing (following resolution of OME) or to identify any residual, or underlying, hearing loss</a:t>
            </a:r>
          </a:p>
          <a:p>
            <a:endParaRPr lang="en-US" sz="1050" dirty="0"/>
          </a:p>
        </p:txBody>
      </p:sp>
    </p:spTree>
    <p:extLst>
      <p:ext uri="{BB962C8B-B14F-4D97-AF65-F5344CB8AC3E}">
        <p14:creationId xmlns:p14="http://schemas.microsoft.com/office/powerpoint/2010/main" val="1976409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7564B-84E4-44DC-95D4-EE2461BC9ACE}"/>
              </a:ext>
            </a:extLst>
          </p:cNvPr>
          <p:cNvSpPr>
            <a:spLocks noGrp="1"/>
          </p:cNvSpPr>
          <p:nvPr>
            <p:ph type="title"/>
          </p:nvPr>
        </p:nvSpPr>
        <p:spPr/>
        <p:txBody>
          <a:bodyPr/>
          <a:lstStyle/>
          <a:p>
            <a:r>
              <a:rPr lang="en-US" b="1" dirty="0"/>
              <a:t>Statement 3: Chronic Bilateral OME with Hearing Difficulty</a:t>
            </a:r>
          </a:p>
        </p:txBody>
      </p:sp>
      <p:sp>
        <p:nvSpPr>
          <p:cNvPr id="3" name="Content Placeholder 2">
            <a:extLst>
              <a:ext uri="{FF2B5EF4-FFF2-40B4-BE49-F238E27FC236}">
                <a16:creationId xmlns:a16="http://schemas.microsoft.com/office/drawing/2014/main" id="{0674E92E-B8F8-4DB1-A3CB-9A0910D9ED1F}"/>
              </a:ext>
            </a:extLst>
          </p:cNvPr>
          <p:cNvSpPr>
            <a:spLocks noGrp="1"/>
          </p:cNvSpPr>
          <p:nvPr>
            <p:ph idx="1"/>
          </p:nvPr>
        </p:nvSpPr>
        <p:spPr/>
        <p:txBody>
          <a:bodyPr>
            <a:normAutofit fontScale="70000" lnSpcReduction="20000"/>
          </a:bodyPr>
          <a:lstStyle/>
          <a:p>
            <a:pPr marL="0" indent="0">
              <a:lnSpc>
                <a:spcPct val="120000"/>
              </a:lnSpc>
              <a:buNone/>
            </a:pPr>
            <a:r>
              <a:rPr lang="en-US" sz="2300" b="1" dirty="0">
                <a:effectLst/>
                <a:latin typeface="Arial" panose="020B0604020202020204" pitchFamily="34" charset="0"/>
                <a:ea typeface="Calibri" panose="020F0502020204030204" pitchFamily="34" charset="0"/>
              </a:rPr>
              <a:t>STATEMENT 3. CHRONIC BILATERAL OME WITH HEARING DIFFICULTY: Clinicians should offer bilateral tympanostomy tube insertion to children with bilateral OME for 3 months or longer AND documented hearing difficulties. </a:t>
            </a:r>
            <a:r>
              <a:rPr lang="en-US" sz="2300" i="1" u="sng" dirty="0">
                <a:effectLst/>
                <a:latin typeface="Arial" panose="020B0604020202020204" pitchFamily="34" charset="0"/>
                <a:ea typeface="Calibri" panose="020F0502020204030204" pitchFamily="34" charset="0"/>
              </a:rPr>
              <a:t>Recommendation</a:t>
            </a:r>
            <a:r>
              <a:rPr lang="en-US" sz="2300" i="1" dirty="0">
                <a:effectLst/>
                <a:latin typeface="Arial" panose="020B0604020202020204" pitchFamily="34" charset="0"/>
                <a:ea typeface="Calibri" panose="020F0502020204030204" pitchFamily="34" charset="0"/>
              </a:rPr>
              <a:t> based on randomized controlled trials and observational studies, with a preponderance of benefit over harm.</a:t>
            </a:r>
            <a:br>
              <a:rPr lang="en-US" sz="2300" i="1" dirty="0">
                <a:effectLst/>
                <a:latin typeface="Arial" panose="020B0604020202020204" pitchFamily="34" charset="0"/>
                <a:ea typeface="Calibri" panose="020F0502020204030204" pitchFamily="34" charset="0"/>
              </a:rPr>
            </a:br>
            <a:br>
              <a:rPr lang="en-US" sz="2300" i="1" dirty="0">
                <a:effectLst/>
                <a:latin typeface="Arial" panose="020B0604020202020204" pitchFamily="34" charset="0"/>
                <a:ea typeface="Calibri" panose="020F0502020204030204" pitchFamily="34" charset="0"/>
              </a:rPr>
            </a:br>
            <a:r>
              <a:rPr lang="en-US" sz="2300" b="1" u="sng" dirty="0"/>
              <a:t>Change from 2013</a:t>
            </a:r>
            <a:r>
              <a:rPr lang="en-US" sz="2300" b="1" dirty="0"/>
              <a:t>: </a:t>
            </a:r>
            <a:r>
              <a:rPr lang="en-US" sz="2300" dirty="0"/>
              <a:t>Statement is unchanged; new questions to assess for hearing difficulties</a:t>
            </a:r>
          </a:p>
          <a:p>
            <a:pPr marL="0" indent="0">
              <a:lnSpc>
                <a:spcPct val="120000"/>
              </a:lnSpc>
              <a:buNone/>
            </a:pPr>
            <a:endParaRPr lang="en-US" sz="2300" b="1" u="sng" dirty="0"/>
          </a:p>
          <a:p>
            <a:pPr marL="0" indent="0">
              <a:lnSpc>
                <a:spcPct val="120000"/>
              </a:lnSpc>
              <a:buNone/>
            </a:pPr>
            <a:r>
              <a:rPr lang="en-US" sz="2300" b="1" u="sng" dirty="0"/>
              <a:t>Benefits: </a:t>
            </a:r>
            <a:r>
              <a:rPr lang="en-US" sz="2300" dirty="0"/>
              <a:t>Reduced prevalence of MEE, improved hearing, improved child and caregiver QOL, optimization of auditory access for speech and language acquisition, elimination of a potential barrier to focusing and attention in a learning environment</a:t>
            </a:r>
          </a:p>
          <a:p>
            <a:pPr marL="0" indent="0">
              <a:lnSpc>
                <a:spcPct val="120000"/>
              </a:lnSpc>
              <a:buNone/>
            </a:pPr>
            <a:r>
              <a:rPr lang="en-US" sz="2300" b="1" u="sng" dirty="0"/>
              <a:t>Risks, harms, costs:</a:t>
            </a:r>
            <a:r>
              <a:rPr lang="en-US" sz="2300" dirty="0"/>
              <a:t> Risk of anesthesia, sequelae of the indwelling tympanostomy tubes (</a:t>
            </a:r>
            <a:r>
              <a:rPr lang="en-US" sz="2300" dirty="0" err="1"/>
              <a:t>eg</a:t>
            </a:r>
            <a:r>
              <a:rPr lang="en-US" sz="2300" dirty="0"/>
              <a:t>, otorrhea, granulation tissue, obstruction), complications after tube extrusion (</a:t>
            </a:r>
            <a:r>
              <a:rPr lang="en-US" sz="2300" dirty="0" err="1"/>
              <a:t>myringosclerosis</a:t>
            </a:r>
            <a:r>
              <a:rPr lang="en-US" sz="2300" dirty="0"/>
              <a:t>, retraction pocket, persistent perforation), failure of or premature tympanostomy tube extrusion, tympanostomy tube medialization, procedural anxiety and discomfort, and direct procedural costs</a:t>
            </a:r>
          </a:p>
          <a:p>
            <a:pPr marL="0" indent="0">
              <a:buNone/>
            </a:pPr>
            <a:endParaRPr lang="en-US" dirty="0"/>
          </a:p>
          <a:p>
            <a:endParaRPr lang="en-US" dirty="0"/>
          </a:p>
        </p:txBody>
      </p:sp>
    </p:spTree>
    <p:extLst>
      <p:ext uri="{BB962C8B-B14F-4D97-AF65-F5344CB8AC3E}">
        <p14:creationId xmlns:p14="http://schemas.microsoft.com/office/powerpoint/2010/main" val="701182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56207-3FA1-4E65-8239-692056024829}"/>
              </a:ext>
            </a:extLst>
          </p:cNvPr>
          <p:cNvSpPr>
            <a:spLocks noGrp="1"/>
          </p:cNvSpPr>
          <p:nvPr>
            <p:ph type="title"/>
          </p:nvPr>
        </p:nvSpPr>
        <p:spPr/>
        <p:txBody>
          <a:bodyPr/>
          <a:lstStyle/>
          <a:p>
            <a:r>
              <a:rPr lang="en-US" b="1" dirty="0"/>
              <a:t>Statement 3: Chronic Bilateral OME with Hearing Difficulty</a:t>
            </a:r>
            <a:endParaRPr lang="en-US" dirty="0"/>
          </a:p>
        </p:txBody>
      </p:sp>
      <p:sp>
        <p:nvSpPr>
          <p:cNvPr id="3" name="Content Placeholder 2">
            <a:extLst>
              <a:ext uri="{FF2B5EF4-FFF2-40B4-BE49-F238E27FC236}">
                <a16:creationId xmlns:a16="http://schemas.microsoft.com/office/drawing/2014/main" id="{278477D1-4C8B-445C-9E98-521795E4521A}"/>
              </a:ext>
            </a:extLst>
          </p:cNvPr>
          <p:cNvSpPr>
            <a:spLocks noGrp="1"/>
          </p:cNvSpPr>
          <p:nvPr>
            <p:ph idx="1"/>
          </p:nvPr>
        </p:nvSpPr>
        <p:spPr>
          <a:xfrm>
            <a:off x="838199" y="1825625"/>
            <a:ext cx="10939943" cy="3956610"/>
          </a:xfrm>
        </p:spPr>
        <p:txBody>
          <a:bodyPr>
            <a:normAutofit fontScale="25000" lnSpcReduction="20000"/>
          </a:bodyPr>
          <a:lstStyle/>
          <a:p>
            <a:pPr marL="0" indent="0">
              <a:lnSpc>
                <a:spcPct val="120000"/>
              </a:lnSpc>
              <a:buNone/>
            </a:pPr>
            <a:r>
              <a:rPr lang="en-US" sz="4000" b="1" dirty="0"/>
              <a:t>Action Statement Profile </a:t>
            </a:r>
          </a:p>
          <a:p>
            <a:pPr>
              <a:lnSpc>
                <a:spcPct val="120000"/>
              </a:lnSpc>
            </a:pPr>
            <a:r>
              <a:rPr lang="en-US" sz="4000" dirty="0"/>
              <a:t>Quality improvement opportunity: Promote effective treatment and focus attention on hearing difficulties, in addition to audiometric hearing thresholds, as a criterion for tube insertion; (National Quality Strategy Domain: Effective Communication and Care Coordination and Promoting Effective Prevention/Treatments; Patient Safety; Person and Family Centered Care)</a:t>
            </a:r>
          </a:p>
          <a:p>
            <a:pPr>
              <a:lnSpc>
                <a:spcPct val="120000"/>
              </a:lnSpc>
            </a:pPr>
            <a:r>
              <a:rPr lang="en-US" sz="4000" dirty="0"/>
              <a:t>Aggregate evidence quality: Grade B, based on well-designed RCTs showing reduced MEE prevalence and improved hearing after tympanostomy tube insertion; observational studies documenting improved QOL; and extrapolation of research and basic science principles for optimizing auditory access</a:t>
            </a:r>
          </a:p>
          <a:p>
            <a:pPr>
              <a:lnSpc>
                <a:spcPct val="120000"/>
              </a:lnSpc>
            </a:pPr>
            <a:r>
              <a:rPr lang="en-US" sz="4000" dirty="0"/>
              <a:t>Level of confidence in the evidence: High</a:t>
            </a:r>
          </a:p>
          <a:p>
            <a:pPr>
              <a:lnSpc>
                <a:spcPct val="120000"/>
              </a:lnSpc>
            </a:pPr>
            <a:r>
              <a:rPr lang="en-US" sz="4000" dirty="0"/>
              <a:t>Benefit-harm assessment: Preponderance of benefit over harm</a:t>
            </a:r>
          </a:p>
          <a:p>
            <a:pPr>
              <a:lnSpc>
                <a:spcPct val="120000"/>
              </a:lnSpc>
            </a:pPr>
            <a:r>
              <a:rPr lang="en-US" sz="4000" dirty="0"/>
              <a:t>Value judgments: Assumption that optimizing auditory access would improve speech and language outcomes, despite inconclusive evidence regarding the impact of MEE on speech and language development</a:t>
            </a:r>
          </a:p>
          <a:p>
            <a:pPr>
              <a:lnSpc>
                <a:spcPct val="120000"/>
              </a:lnSpc>
            </a:pPr>
            <a:r>
              <a:rPr lang="en-US" sz="4000" dirty="0"/>
              <a:t>Intentional vagueness: The term hearing difficulty is used instead of hearing loss to emphasize that a functional assessment of how a child uses hearing and engages in their environment is important, regardless of what specific threshold is used to define hearing loss based on audiologic criteria</a:t>
            </a:r>
          </a:p>
          <a:p>
            <a:pPr>
              <a:lnSpc>
                <a:spcPct val="120000"/>
              </a:lnSpc>
            </a:pPr>
            <a:r>
              <a:rPr lang="en-US" sz="4000" dirty="0"/>
              <a:t>Role of patient (caregiver) preferences: Substantial role for shared decision making regarding the decision to proceed with, or to decline, tympanostomy tube insertion</a:t>
            </a:r>
          </a:p>
          <a:p>
            <a:pPr>
              <a:lnSpc>
                <a:spcPct val="120000"/>
              </a:lnSpc>
            </a:pPr>
            <a:r>
              <a:rPr lang="en-US" sz="4000" dirty="0"/>
              <a:t>Exceptions: None</a:t>
            </a:r>
          </a:p>
          <a:p>
            <a:pPr>
              <a:lnSpc>
                <a:spcPct val="120000"/>
              </a:lnSpc>
            </a:pPr>
            <a:r>
              <a:rPr lang="en-US" sz="4000" dirty="0"/>
              <a:t>Policy level: Recommendation</a:t>
            </a:r>
          </a:p>
          <a:p>
            <a:pPr>
              <a:lnSpc>
                <a:spcPct val="120000"/>
              </a:lnSpc>
            </a:pPr>
            <a:r>
              <a:rPr lang="en-US" sz="4000" dirty="0"/>
              <a:t>Differences of opinion: Minor differences regarding the role of caregiver report as a surrogate for audiologic assessment and whether the action taken by the clinician should be to “recommend” tubes (minority opinion) versus to “offer” tubes (majority opinion)</a:t>
            </a:r>
          </a:p>
          <a:p>
            <a:pPr>
              <a:lnSpc>
                <a:spcPct val="120000"/>
              </a:lnSpc>
            </a:pPr>
            <a:r>
              <a:rPr lang="en-US" sz="4000" dirty="0"/>
              <a:t>Implementation considerations: None</a:t>
            </a:r>
          </a:p>
          <a:p>
            <a:endParaRPr lang="en-US" dirty="0"/>
          </a:p>
        </p:txBody>
      </p:sp>
    </p:spTree>
    <p:extLst>
      <p:ext uri="{BB962C8B-B14F-4D97-AF65-F5344CB8AC3E}">
        <p14:creationId xmlns:p14="http://schemas.microsoft.com/office/powerpoint/2010/main" val="3698154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4A02B-382A-47F5-9E60-ED4C4826D7C3}"/>
              </a:ext>
            </a:extLst>
          </p:cNvPr>
          <p:cNvSpPr>
            <a:spLocks noGrp="1"/>
          </p:cNvSpPr>
          <p:nvPr>
            <p:ph type="title"/>
          </p:nvPr>
        </p:nvSpPr>
        <p:spPr/>
        <p:txBody>
          <a:bodyPr>
            <a:normAutofit fontScale="90000"/>
          </a:bodyPr>
          <a:lstStyle/>
          <a:p>
            <a:r>
              <a:rPr lang="en-US" dirty="0"/>
              <a:t>Statement 3: Validated Questions for Assessing Hearing Difficulty by Caregiver Report</a:t>
            </a:r>
          </a:p>
        </p:txBody>
      </p:sp>
      <p:pic>
        <p:nvPicPr>
          <p:cNvPr id="5" name="Content Placeholder 4">
            <a:extLst>
              <a:ext uri="{FF2B5EF4-FFF2-40B4-BE49-F238E27FC236}">
                <a16:creationId xmlns:a16="http://schemas.microsoft.com/office/drawing/2014/main" id="{F73D8706-B18B-4D61-8281-F0E02BFC4EC7}"/>
              </a:ext>
            </a:extLst>
          </p:cNvPr>
          <p:cNvPicPr>
            <a:picLocks noGrp="1" noChangeAspect="1"/>
          </p:cNvPicPr>
          <p:nvPr>
            <p:ph idx="1"/>
          </p:nvPr>
        </p:nvPicPr>
        <p:blipFill>
          <a:blip r:embed="rId2"/>
          <a:stretch>
            <a:fillRect/>
          </a:stretch>
        </p:blipFill>
        <p:spPr>
          <a:xfrm>
            <a:off x="1880125" y="1825625"/>
            <a:ext cx="8431750" cy="3956050"/>
          </a:xfrm>
        </p:spPr>
      </p:pic>
      <p:sp>
        <p:nvSpPr>
          <p:cNvPr id="6" name="TextBox 5">
            <a:extLst>
              <a:ext uri="{FF2B5EF4-FFF2-40B4-BE49-F238E27FC236}">
                <a16:creationId xmlns:a16="http://schemas.microsoft.com/office/drawing/2014/main" id="{27C5B03E-2F0A-4A53-B756-619B78E900E7}"/>
              </a:ext>
            </a:extLst>
          </p:cNvPr>
          <p:cNvSpPr txBox="1"/>
          <p:nvPr/>
        </p:nvSpPr>
        <p:spPr>
          <a:xfrm>
            <a:off x="1603695" y="5867938"/>
            <a:ext cx="10101943" cy="338554"/>
          </a:xfrm>
          <a:prstGeom prst="rect">
            <a:avLst/>
          </a:prstGeom>
          <a:noFill/>
        </p:spPr>
        <p:txBody>
          <a:bodyPr wrap="square" rtlCol="0">
            <a:spAutoFit/>
          </a:bodyPr>
          <a:lstStyle/>
          <a:p>
            <a:pPr algn="ctr"/>
            <a:r>
              <a:rPr lang="en-US" sz="1600" dirty="0">
                <a:solidFill>
                  <a:schemeClr val="bg2">
                    <a:lumMod val="50000"/>
                  </a:schemeClr>
                </a:solidFill>
              </a:rPr>
              <a:t>Adapted from: Rosenfeld RM, et al. Arch </a:t>
            </a:r>
            <a:r>
              <a:rPr lang="en-US" sz="1600" dirty="0" err="1">
                <a:solidFill>
                  <a:schemeClr val="bg2">
                    <a:lumMod val="50000"/>
                  </a:schemeClr>
                </a:solidFill>
              </a:rPr>
              <a:t>Otolaryngol</a:t>
            </a:r>
            <a:r>
              <a:rPr lang="en-US" sz="1600" dirty="0">
                <a:solidFill>
                  <a:schemeClr val="bg2">
                    <a:lumMod val="50000"/>
                  </a:schemeClr>
                </a:solidFill>
              </a:rPr>
              <a:t> Head Neck Surg 1997; 123:1049-54</a:t>
            </a:r>
          </a:p>
        </p:txBody>
      </p:sp>
    </p:spTree>
    <p:extLst>
      <p:ext uri="{BB962C8B-B14F-4D97-AF65-F5344CB8AC3E}">
        <p14:creationId xmlns:p14="http://schemas.microsoft.com/office/powerpoint/2010/main" val="2354463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07A2C-50D9-4080-9B7B-80FC203125D2}"/>
              </a:ext>
            </a:extLst>
          </p:cNvPr>
          <p:cNvSpPr>
            <a:spLocks noGrp="1"/>
          </p:cNvSpPr>
          <p:nvPr>
            <p:ph type="title"/>
          </p:nvPr>
        </p:nvSpPr>
        <p:spPr/>
        <p:txBody>
          <a:bodyPr/>
          <a:lstStyle/>
          <a:p>
            <a:r>
              <a:rPr lang="en-US" b="1" dirty="0"/>
              <a:t>Disclaimer</a:t>
            </a:r>
          </a:p>
        </p:txBody>
      </p:sp>
      <p:sp>
        <p:nvSpPr>
          <p:cNvPr id="3" name="Content Placeholder 2">
            <a:extLst>
              <a:ext uri="{FF2B5EF4-FFF2-40B4-BE49-F238E27FC236}">
                <a16:creationId xmlns:a16="http://schemas.microsoft.com/office/drawing/2014/main" id="{45BECA95-C856-45C7-BEEA-322E2DF2C984}"/>
              </a:ext>
            </a:extLst>
          </p:cNvPr>
          <p:cNvSpPr>
            <a:spLocks noGrp="1"/>
          </p:cNvSpPr>
          <p:nvPr>
            <p:ph idx="1"/>
          </p:nvPr>
        </p:nvSpPr>
        <p:spPr>
          <a:xfrm>
            <a:off x="838200" y="1422952"/>
            <a:ext cx="9580927" cy="4425398"/>
          </a:xfrm>
        </p:spPr>
        <p:txBody>
          <a:bodyPr>
            <a:normAutofit fontScale="62500" lnSpcReduction="20000"/>
          </a:bodyPr>
          <a:lstStyle/>
          <a:p>
            <a:pPr marL="0" indent="0">
              <a:buNone/>
            </a:pPr>
            <a:r>
              <a:rPr lang="en-US" sz="2800" dirty="0">
                <a:solidFill>
                  <a:schemeClr val="tx1"/>
                </a:solidFill>
                <a:effectLst/>
                <a:latin typeface="Arial" panose="020B0604020202020204" pitchFamily="34" charset="0"/>
                <a:ea typeface="Calibri" panose="020F0502020204030204" pitchFamily="34" charset="0"/>
              </a:rPr>
              <a:t>The clinical practice guideline is provided for information and educational purposes only. It is </a:t>
            </a:r>
            <a:r>
              <a:rPr lang="en-US" sz="2800" b="1" dirty="0">
                <a:solidFill>
                  <a:srgbClr val="C00000"/>
                </a:solidFill>
                <a:effectLst/>
                <a:latin typeface="Arial" panose="020B0604020202020204" pitchFamily="34" charset="0"/>
                <a:ea typeface="Calibri" panose="020F0502020204030204" pitchFamily="34" charset="0"/>
              </a:rPr>
              <a:t>not intended as a sole source of guidance in managing children with tympanostomy tubes </a:t>
            </a:r>
            <a:r>
              <a:rPr lang="en-US" sz="2800" dirty="0">
                <a:solidFill>
                  <a:schemeClr val="tx1"/>
                </a:solidFill>
                <a:effectLst/>
                <a:latin typeface="Arial" panose="020B0604020202020204" pitchFamily="34" charset="0"/>
                <a:ea typeface="Calibri" panose="020F0502020204030204" pitchFamily="34" charset="0"/>
              </a:rPr>
              <a:t>or being considered for tympanostomy tubes. Rather, it is designed to assist clinicians by providing an evidence-based framework for decision-making strategies. </a:t>
            </a:r>
          </a:p>
          <a:p>
            <a:pPr marL="0" indent="0">
              <a:buNone/>
            </a:pPr>
            <a:r>
              <a:rPr lang="en-US" sz="2800" dirty="0">
                <a:solidFill>
                  <a:schemeClr val="tx1"/>
                </a:solidFill>
                <a:effectLst/>
                <a:latin typeface="Arial" panose="020B0604020202020204" pitchFamily="34" charset="0"/>
                <a:ea typeface="Calibri" panose="020F0502020204030204" pitchFamily="34" charset="0"/>
              </a:rPr>
              <a:t>The guideline is </a:t>
            </a:r>
            <a:r>
              <a:rPr lang="en-US" sz="2800" b="1" dirty="0">
                <a:solidFill>
                  <a:srgbClr val="C00000"/>
                </a:solidFill>
                <a:effectLst/>
                <a:latin typeface="Arial" panose="020B0604020202020204" pitchFamily="34" charset="0"/>
                <a:ea typeface="Calibri" panose="020F0502020204030204" pitchFamily="34" charset="0"/>
              </a:rPr>
              <a:t>not intended to replace clinical judgment or establish a protocol for all individuals with this condition</a:t>
            </a:r>
            <a:r>
              <a:rPr lang="en-US" sz="2800" dirty="0">
                <a:solidFill>
                  <a:srgbClr val="000000"/>
                </a:solidFill>
                <a:effectLst/>
                <a:latin typeface="Arial" panose="020B0604020202020204" pitchFamily="34" charset="0"/>
                <a:ea typeface="Calibri" panose="020F0502020204030204" pitchFamily="34" charset="0"/>
              </a:rPr>
              <a:t> </a:t>
            </a:r>
            <a:r>
              <a:rPr lang="en-US" sz="2800" dirty="0">
                <a:solidFill>
                  <a:schemeClr val="tx1"/>
                </a:solidFill>
                <a:effectLst/>
                <a:latin typeface="Arial" panose="020B0604020202020204" pitchFamily="34" charset="0"/>
                <a:ea typeface="Calibri" panose="020F0502020204030204" pitchFamily="34" charset="0"/>
              </a:rPr>
              <a:t>and may not provide the only appropriate approach to diagnosing and managing this program of care. As medical knowledge expands and technology advances, clinical indicators and guidelines are promoted as conditional and provisional proposals of what is recommended under specific conditions but are not absolute. </a:t>
            </a:r>
          </a:p>
          <a:p>
            <a:pPr marL="0" indent="0">
              <a:buNone/>
            </a:pPr>
            <a:r>
              <a:rPr lang="en-US" sz="2800" dirty="0">
                <a:solidFill>
                  <a:schemeClr val="tx1"/>
                </a:solidFill>
                <a:effectLst/>
                <a:latin typeface="Arial" panose="020B0604020202020204" pitchFamily="34" charset="0"/>
                <a:ea typeface="Calibri" panose="020F0502020204030204" pitchFamily="34" charset="0"/>
              </a:rPr>
              <a:t>Guidelines are </a:t>
            </a:r>
            <a:r>
              <a:rPr lang="en-US" sz="2800" b="1" dirty="0">
                <a:solidFill>
                  <a:srgbClr val="C00000"/>
                </a:solidFill>
                <a:effectLst/>
                <a:latin typeface="Arial" panose="020B0604020202020204" pitchFamily="34" charset="0"/>
                <a:ea typeface="Calibri" panose="020F0502020204030204" pitchFamily="34" charset="0"/>
              </a:rPr>
              <a:t>not mandates; these do not and should not purport to be a legal standard of care</a:t>
            </a:r>
            <a:r>
              <a:rPr lang="en-US" sz="2800" dirty="0">
                <a:solidFill>
                  <a:schemeClr val="tx1"/>
                </a:solidFill>
                <a:effectLst/>
                <a:latin typeface="Arial" panose="020B0604020202020204" pitchFamily="34" charset="0"/>
                <a:ea typeface="Calibri" panose="020F0502020204030204" pitchFamily="34" charset="0"/>
              </a:rPr>
              <a:t>. The responsible physician, in light of all circumstances presented by the individual patient, must determine the appropriate treatment. Adherence to these guidelines will not ensure successful patient outcomes in every situation. </a:t>
            </a:r>
          </a:p>
          <a:p>
            <a:pPr marL="0" indent="0">
              <a:buNone/>
            </a:pPr>
            <a:r>
              <a:rPr lang="en-US" sz="2800" dirty="0">
                <a:solidFill>
                  <a:schemeClr val="tx1"/>
                </a:solidFill>
                <a:effectLst/>
                <a:latin typeface="Arial" panose="020B0604020202020204" pitchFamily="34" charset="0"/>
                <a:ea typeface="Calibri" panose="020F0502020204030204" pitchFamily="34" charset="0"/>
              </a:rPr>
              <a:t>The AAO-HNS, Inc emphasizes that these clinical guidelines should</a:t>
            </a:r>
            <a:r>
              <a:rPr lang="en-US" sz="2800" dirty="0">
                <a:solidFill>
                  <a:srgbClr val="000000"/>
                </a:solidFill>
                <a:effectLst/>
                <a:latin typeface="Arial" panose="020B0604020202020204" pitchFamily="34" charset="0"/>
                <a:ea typeface="Calibri" panose="020F0502020204030204" pitchFamily="34" charset="0"/>
              </a:rPr>
              <a:t> </a:t>
            </a:r>
            <a:r>
              <a:rPr lang="en-US" sz="2800" b="1" dirty="0">
                <a:solidFill>
                  <a:srgbClr val="C00000"/>
                </a:solidFill>
                <a:effectLst/>
                <a:latin typeface="Arial" panose="020B0604020202020204" pitchFamily="34" charset="0"/>
                <a:ea typeface="Calibri" panose="020F0502020204030204" pitchFamily="34" charset="0"/>
              </a:rPr>
              <a:t>not be deemed to include all proper treatment decisions </a:t>
            </a:r>
            <a:r>
              <a:rPr lang="en-US" sz="2800" dirty="0">
                <a:solidFill>
                  <a:schemeClr val="tx1"/>
                </a:solidFill>
                <a:effectLst/>
                <a:latin typeface="Arial" panose="020B0604020202020204" pitchFamily="34" charset="0"/>
                <a:ea typeface="Calibri" panose="020F0502020204030204" pitchFamily="34" charset="0"/>
              </a:rPr>
              <a:t>or methods of care or to exclude other treatment decisions or methods of care reasonably directed to obtaining the same results.</a:t>
            </a:r>
            <a:endParaRPr lang="en-US" dirty="0">
              <a:solidFill>
                <a:schemeClr val="tx1"/>
              </a:solidFill>
            </a:endParaRPr>
          </a:p>
          <a:p>
            <a:endParaRPr lang="en-US" dirty="0"/>
          </a:p>
        </p:txBody>
      </p:sp>
    </p:spTree>
    <p:extLst>
      <p:ext uri="{BB962C8B-B14F-4D97-AF65-F5344CB8AC3E}">
        <p14:creationId xmlns:p14="http://schemas.microsoft.com/office/powerpoint/2010/main" val="3624204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6DBDF-2475-4084-811C-D33F9703DA4B}"/>
              </a:ext>
            </a:extLst>
          </p:cNvPr>
          <p:cNvSpPr>
            <a:spLocks noGrp="1"/>
          </p:cNvSpPr>
          <p:nvPr>
            <p:ph type="title"/>
          </p:nvPr>
        </p:nvSpPr>
        <p:spPr>
          <a:xfrm>
            <a:off x="838199" y="365125"/>
            <a:ext cx="9773873" cy="1325563"/>
          </a:xfrm>
        </p:spPr>
        <p:txBody>
          <a:bodyPr/>
          <a:lstStyle/>
          <a:p>
            <a:r>
              <a:rPr lang="en-US" b="1" dirty="0"/>
              <a:t>Statement 4. </a:t>
            </a:r>
            <a:r>
              <a:rPr lang="en-US" dirty="0"/>
              <a:t>Chronic OME with Symptoms</a:t>
            </a:r>
            <a:endParaRPr lang="en-US" b="1" dirty="0"/>
          </a:p>
        </p:txBody>
      </p:sp>
      <p:sp>
        <p:nvSpPr>
          <p:cNvPr id="3" name="Content Placeholder 2">
            <a:extLst>
              <a:ext uri="{FF2B5EF4-FFF2-40B4-BE49-F238E27FC236}">
                <a16:creationId xmlns:a16="http://schemas.microsoft.com/office/drawing/2014/main" id="{B85E4BE8-2F2D-49AE-B184-597CC41BD3A7}"/>
              </a:ext>
            </a:extLst>
          </p:cNvPr>
          <p:cNvSpPr>
            <a:spLocks noGrp="1"/>
          </p:cNvSpPr>
          <p:nvPr>
            <p:ph idx="1"/>
          </p:nvPr>
        </p:nvSpPr>
        <p:spPr>
          <a:xfrm>
            <a:off x="838200" y="1825625"/>
            <a:ext cx="10515600" cy="4146550"/>
          </a:xfrm>
        </p:spPr>
        <p:txBody>
          <a:bodyPr>
            <a:normAutofit fontScale="47500" lnSpcReduction="20000"/>
          </a:bodyPr>
          <a:lstStyle/>
          <a:p>
            <a:pPr marL="0" indent="0">
              <a:lnSpc>
                <a:spcPct val="120000"/>
              </a:lnSpc>
              <a:buNone/>
            </a:pPr>
            <a:r>
              <a:rPr lang="en-US" sz="2900" b="1" dirty="0"/>
              <a:t>STATEMENT 4. CHRONIC OME WITH SYMPTOMS: Clinicians may perform tympanostomy tube insertion in children with unilateral or bilateral OME for 3 months or longer (chronic OME) AND symptoms that are likely attributable, all or in part, to OME that include, but are not limited to, balance (vestibular) problems, poor school performance, behavioral problems, ear discomfort, or reduced quality of life.</a:t>
            </a:r>
            <a:r>
              <a:rPr lang="en-US" sz="2900" dirty="0"/>
              <a:t> </a:t>
            </a:r>
            <a:r>
              <a:rPr lang="en-US" sz="2900" i="1" u="sng" dirty="0"/>
              <a:t>Option</a:t>
            </a:r>
            <a:r>
              <a:rPr lang="en-US" sz="2900" i="1" dirty="0"/>
              <a:t> based on randomized controlled trials and before-and-after studies with a balance between benefit and harm.</a:t>
            </a:r>
          </a:p>
          <a:p>
            <a:pPr marL="0" indent="0">
              <a:lnSpc>
                <a:spcPct val="120000"/>
              </a:lnSpc>
              <a:buNone/>
            </a:pPr>
            <a:r>
              <a:rPr lang="en-US" sz="2900" b="1" u="sng" dirty="0"/>
              <a:t>Change from 2013:</a:t>
            </a:r>
            <a:r>
              <a:rPr lang="en-US" sz="2900" b="1" dirty="0"/>
              <a:t> </a:t>
            </a:r>
            <a:r>
              <a:rPr lang="en-US" sz="2900" dirty="0"/>
              <a:t>Statement of “likely attributable” now qualified by “all or in part”</a:t>
            </a:r>
            <a:endParaRPr lang="en-US" sz="2900" b="1" u="sng" dirty="0"/>
          </a:p>
          <a:p>
            <a:pPr marL="0" indent="0">
              <a:lnSpc>
                <a:spcPct val="120000"/>
              </a:lnSpc>
              <a:buNone/>
            </a:pPr>
            <a:br>
              <a:rPr lang="en-US" sz="2900" b="1" u="sng" dirty="0"/>
            </a:br>
            <a:r>
              <a:rPr lang="en-US" sz="2900" b="1" u="sng" dirty="0"/>
              <a:t>Benefits: </a:t>
            </a:r>
            <a:r>
              <a:rPr lang="en-US" sz="2900" dirty="0"/>
              <a:t>Reduced prevalence of MEE, possible relief of symptoms attributed to chronic OME, elimination of MEE as a confounding factor from efforts to understand the reason or cause of a vestibular problem, poor school performance, behavioral problem, or ear discomfort</a:t>
            </a:r>
            <a:br>
              <a:rPr lang="en-US" sz="2900" dirty="0"/>
            </a:br>
            <a:br>
              <a:rPr lang="en-US" sz="2900" dirty="0"/>
            </a:br>
            <a:r>
              <a:rPr lang="en-US" sz="2900" b="1" u="sng" dirty="0"/>
              <a:t>Risks, harms, costs: </a:t>
            </a:r>
            <a:r>
              <a:rPr lang="en-US" sz="2900" dirty="0"/>
              <a:t>None related to offering surgery, but if performed, tympanostomy tube insertion includes risks from anesthesia, sequelae of the indwelling tympanostomy tubes (otorrhea, granulation tissue, obstruction), complications after tube extrusion (</a:t>
            </a:r>
            <a:r>
              <a:rPr lang="en-US" sz="2900" dirty="0" err="1"/>
              <a:t>myringosclerosis</a:t>
            </a:r>
            <a:r>
              <a:rPr lang="en-US" sz="2900" dirty="0"/>
              <a:t>, retraction pocket, persistent perforation), premature tympanostomy tube extrusion, retained tympanostomy tube, tympanostomy tube medialization, procedural anxiety and discomfort, and direct costs of surgery and follow-up care</a:t>
            </a:r>
          </a:p>
          <a:p>
            <a:endParaRPr lang="en-US" dirty="0"/>
          </a:p>
        </p:txBody>
      </p:sp>
    </p:spTree>
    <p:extLst>
      <p:ext uri="{BB962C8B-B14F-4D97-AF65-F5344CB8AC3E}">
        <p14:creationId xmlns:p14="http://schemas.microsoft.com/office/powerpoint/2010/main" val="29604843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428CE-5CF6-46C3-9F55-54DD6FF02D89}"/>
              </a:ext>
            </a:extLst>
          </p:cNvPr>
          <p:cNvSpPr>
            <a:spLocks noGrp="1"/>
          </p:cNvSpPr>
          <p:nvPr>
            <p:ph type="title"/>
          </p:nvPr>
        </p:nvSpPr>
        <p:spPr/>
        <p:txBody>
          <a:bodyPr/>
          <a:lstStyle/>
          <a:p>
            <a:r>
              <a:rPr lang="en-US" b="1" dirty="0"/>
              <a:t>Statement 4. </a:t>
            </a:r>
            <a:r>
              <a:rPr lang="en-US" dirty="0"/>
              <a:t>Chronic OME with Symptoms</a:t>
            </a:r>
          </a:p>
        </p:txBody>
      </p:sp>
      <p:sp>
        <p:nvSpPr>
          <p:cNvPr id="3" name="Content Placeholder 2">
            <a:extLst>
              <a:ext uri="{FF2B5EF4-FFF2-40B4-BE49-F238E27FC236}">
                <a16:creationId xmlns:a16="http://schemas.microsoft.com/office/drawing/2014/main" id="{6E45C9EB-86A1-44C3-A6EF-FD2D417A9C2F}"/>
              </a:ext>
            </a:extLst>
          </p:cNvPr>
          <p:cNvSpPr>
            <a:spLocks noGrp="1"/>
          </p:cNvSpPr>
          <p:nvPr>
            <p:ph idx="1"/>
          </p:nvPr>
        </p:nvSpPr>
        <p:spPr>
          <a:xfrm>
            <a:off x="838199" y="1761688"/>
            <a:ext cx="11208391" cy="4020547"/>
          </a:xfrm>
        </p:spPr>
        <p:txBody>
          <a:bodyPr>
            <a:normAutofit fontScale="25000" lnSpcReduction="20000"/>
          </a:bodyPr>
          <a:lstStyle/>
          <a:p>
            <a:pPr marL="0" indent="0">
              <a:lnSpc>
                <a:spcPct val="120000"/>
              </a:lnSpc>
              <a:buNone/>
            </a:pPr>
            <a:r>
              <a:rPr lang="en-US" sz="4000" b="1" dirty="0"/>
              <a:t>Action Statement Profile </a:t>
            </a:r>
          </a:p>
          <a:p>
            <a:pPr>
              <a:lnSpc>
                <a:spcPct val="120000"/>
              </a:lnSpc>
            </a:pPr>
            <a:r>
              <a:rPr lang="en-US" sz="4000" dirty="0"/>
              <a:t>Quality improvement opportunity: promote effective care and improve child quality of life; (National Quality Strategy Domain: Effective communication and Care Coordination, Person and Family Centered Care; Promoting Effective Prevention/Treatments)</a:t>
            </a:r>
          </a:p>
          <a:p>
            <a:pPr>
              <a:lnSpc>
                <a:spcPct val="120000"/>
              </a:lnSpc>
            </a:pPr>
            <a:r>
              <a:rPr lang="en-US" sz="4000" dirty="0"/>
              <a:t>Aggregate evidence quality: Grade C, based on before-and-after studies on vestibular function and QOL, RCTs on reduced MEE prevalence after tubes for chronic OME, and observational studies regarding the impact of MEE on children as related, but not limited to, school performance, behavioral issues, and speech delay</a:t>
            </a:r>
          </a:p>
          <a:p>
            <a:pPr>
              <a:lnSpc>
                <a:spcPct val="120000"/>
              </a:lnSpc>
            </a:pPr>
            <a:r>
              <a:rPr lang="en-US" sz="4000" dirty="0"/>
              <a:t>Level of confidence in evidence: High for vestibular problems and QOL; medium for poor school performance, behavioral problems, and ear discomfort, because of study limitations and the multifactorial nature of these issues</a:t>
            </a:r>
          </a:p>
          <a:p>
            <a:pPr>
              <a:lnSpc>
                <a:spcPct val="120000"/>
              </a:lnSpc>
            </a:pPr>
            <a:r>
              <a:rPr lang="en-US" sz="4000" dirty="0"/>
              <a:t>Benefit-harm assessment: Equilibrium (balance) of benefit vs. harm</a:t>
            </a:r>
          </a:p>
          <a:p>
            <a:pPr>
              <a:lnSpc>
                <a:spcPct val="120000"/>
              </a:lnSpc>
            </a:pPr>
            <a:r>
              <a:rPr lang="en-US" sz="4000" dirty="0"/>
              <a:t>Value judgments: Chronic MEE has been associated with problems other than hearing loss; intervening when MEE is identified can reduce symptoms. The group’s confidence in the evidence of a child benefitting from intervention was insufficient to conclude a preponderance of benefit over harm and instead found at equilibrium</a:t>
            </a:r>
          </a:p>
          <a:p>
            <a:pPr>
              <a:lnSpc>
                <a:spcPct val="120000"/>
              </a:lnSpc>
            </a:pPr>
            <a:r>
              <a:rPr lang="en-US" sz="4000" dirty="0"/>
              <a:t>Intentional vagueness: The words likely attributable are used to reflect the understanding that the symptoms listed may have multifactorial causes, of which OME may be only one factor, and resolution of OME may not necessarily resolve the problem</a:t>
            </a:r>
          </a:p>
          <a:p>
            <a:pPr>
              <a:lnSpc>
                <a:spcPct val="120000"/>
              </a:lnSpc>
            </a:pPr>
            <a:r>
              <a:rPr lang="en-US" sz="4000" dirty="0"/>
              <a:t>Role of patient (caregiver) preferences: Substantial role for shared decision making regarding the decision to proceed with, or to decline, tympanostomy tube insertion</a:t>
            </a:r>
          </a:p>
          <a:p>
            <a:pPr>
              <a:lnSpc>
                <a:spcPct val="120000"/>
              </a:lnSpc>
            </a:pPr>
            <a:r>
              <a:rPr lang="en-US" sz="4000" dirty="0"/>
              <a:t>Exceptions: None</a:t>
            </a:r>
          </a:p>
          <a:p>
            <a:pPr>
              <a:lnSpc>
                <a:spcPct val="120000"/>
              </a:lnSpc>
            </a:pPr>
            <a:r>
              <a:rPr lang="en-US" sz="4000" dirty="0"/>
              <a:t>Policy level: Option</a:t>
            </a:r>
          </a:p>
          <a:p>
            <a:pPr>
              <a:lnSpc>
                <a:spcPct val="120000"/>
              </a:lnSpc>
            </a:pPr>
            <a:r>
              <a:rPr lang="en-US" sz="4000" dirty="0"/>
              <a:t>Differences of opinion: None.</a:t>
            </a:r>
          </a:p>
          <a:p>
            <a:pPr>
              <a:lnSpc>
                <a:spcPct val="120000"/>
              </a:lnSpc>
            </a:pPr>
            <a:r>
              <a:rPr lang="en-US" sz="4000" dirty="0"/>
              <a:t>Implementation considerations: availability of audiology; access/familiarity with office-based measures to assess behavior, speech, language, or other aspects of child development; ability to assess vestibular issues and OME-related quality of life deficits Refer to comments above.</a:t>
            </a:r>
          </a:p>
          <a:p>
            <a:endParaRPr lang="en-US" dirty="0"/>
          </a:p>
        </p:txBody>
      </p:sp>
    </p:spTree>
    <p:extLst>
      <p:ext uri="{BB962C8B-B14F-4D97-AF65-F5344CB8AC3E}">
        <p14:creationId xmlns:p14="http://schemas.microsoft.com/office/powerpoint/2010/main" val="834803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88E48-071B-422E-B34A-07617C50E5E1}"/>
              </a:ext>
            </a:extLst>
          </p:cNvPr>
          <p:cNvSpPr>
            <a:spLocks noGrp="1"/>
          </p:cNvSpPr>
          <p:nvPr>
            <p:ph type="title"/>
          </p:nvPr>
        </p:nvSpPr>
        <p:spPr/>
        <p:txBody>
          <a:bodyPr/>
          <a:lstStyle/>
          <a:p>
            <a:r>
              <a:rPr lang="en-US" dirty="0"/>
              <a:t>Statement 5: Surveillance of Chronic OME</a:t>
            </a:r>
            <a:endParaRPr lang="en-US" b="1" dirty="0"/>
          </a:p>
        </p:txBody>
      </p:sp>
      <p:sp>
        <p:nvSpPr>
          <p:cNvPr id="3" name="Content Placeholder 2">
            <a:extLst>
              <a:ext uri="{FF2B5EF4-FFF2-40B4-BE49-F238E27FC236}">
                <a16:creationId xmlns:a16="http://schemas.microsoft.com/office/drawing/2014/main" id="{AF053161-5074-4F80-A58F-E0C3B520D5CA}"/>
              </a:ext>
            </a:extLst>
          </p:cNvPr>
          <p:cNvSpPr>
            <a:spLocks noGrp="1"/>
          </p:cNvSpPr>
          <p:nvPr>
            <p:ph idx="1"/>
          </p:nvPr>
        </p:nvSpPr>
        <p:spPr/>
        <p:txBody>
          <a:bodyPr>
            <a:normAutofit/>
          </a:bodyPr>
          <a:lstStyle/>
          <a:p>
            <a:pPr marL="0" indent="0">
              <a:buNone/>
            </a:pPr>
            <a:r>
              <a:rPr lang="en-US" sz="1800" b="1" dirty="0"/>
              <a:t>STATEMENT 5. SURVEILLANCE OF CHRONIC OME: Clinicians should reevaluate, at 3- to 6-month intervals, children with chronic OME who do not receive tympanostomy tubes, until the effusion is no longer present, significant hearing loss is detected, or structural abnormalities of the tympanic membrane or middle ear are suspected. </a:t>
            </a:r>
            <a:r>
              <a:rPr lang="en-US" sz="1800" i="1" u="sng" dirty="0"/>
              <a:t>Recommendation</a:t>
            </a:r>
            <a:r>
              <a:rPr lang="en-US" sz="1800" i="1" dirty="0"/>
              <a:t> based on observational studies, with a preponderance of benefit over harm.</a:t>
            </a:r>
          </a:p>
          <a:p>
            <a:pPr marL="0" indent="0">
              <a:buNone/>
            </a:pPr>
            <a:r>
              <a:rPr lang="en-US" sz="1800" b="1" u="sng" dirty="0"/>
              <a:t>Change from 2013:</a:t>
            </a:r>
            <a:r>
              <a:rPr lang="en-US" sz="1800" b="1" dirty="0"/>
              <a:t> </a:t>
            </a:r>
            <a:r>
              <a:rPr lang="en-US" sz="1800" dirty="0"/>
              <a:t>Statement is unchanged</a:t>
            </a:r>
            <a:br>
              <a:rPr lang="en-US" sz="1800" dirty="0"/>
            </a:br>
            <a:endParaRPr lang="en-US" sz="1800" b="1" u="sng" dirty="0"/>
          </a:p>
          <a:p>
            <a:pPr marL="0" indent="0">
              <a:buNone/>
            </a:pPr>
            <a:r>
              <a:rPr lang="en-US" sz="1800" b="1" u="sng" dirty="0"/>
              <a:t>Benefits:</a:t>
            </a:r>
            <a:r>
              <a:rPr lang="en-US" sz="1800" b="1" dirty="0"/>
              <a:t> </a:t>
            </a:r>
            <a:r>
              <a:rPr lang="en-US" sz="1800" dirty="0"/>
              <a:t>Detection of structural changes in the tympanic membrane that may require intervention, detection of new hearing difficulties or symptoms that would lead to reassessing the need for tympanostomy tube insertion, discussion of strategies for optimizing the listening-learning environment for children with OME, as well as ongoing counseling and education of parents/caregiver</a:t>
            </a:r>
          </a:p>
          <a:p>
            <a:pPr marL="0" indent="0">
              <a:buNone/>
            </a:pPr>
            <a:r>
              <a:rPr lang="en-US" sz="1800" b="1" u="sng" dirty="0"/>
              <a:t>Risks, harms, costs</a:t>
            </a:r>
            <a:r>
              <a:rPr lang="en-US" sz="1800" dirty="0"/>
              <a:t>: Cost of examination(s)</a:t>
            </a:r>
          </a:p>
          <a:p>
            <a:endParaRPr lang="en-US" dirty="0"/>
          </a:p>
        </p:txBody>
      </p:sp>
    </p:spTree>
    <p:extLst>
      <p:ext uri="{BB962C8B-B14F-4D97-AF65-F5344CB8AC3E}">
        <p14:creationId xmlns:p14="http://schemas.microsoft.com/office/powerpoint/2010/main" val="3535407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F611E-CF3D-4CA2-8EEC-794C5928BE24}"/>
              </a:ext>
            </a:extLst>
          </p:cNvPr>
          <p:cNvSpPr>
            <a:spLocks noGrp="1"/>
          </p:cNvSpPr>
          <p:nvPr>
            <p:ph type="title"/>
          </p:nvPr>
        </p:nvSpPr>
        <p:spPr/>
        <p:txBody>
          <a:bodyPr/>
          <a:lstStyle/>
          <a:p>
            <a:r>
              <a:rPr lang="en-US" dirty="0"/>
              <a:t>Statement 5: Surveillance of Chronic OME</a:t>
            </a:r>
          </a:p>
        </p:txBody>
      </p:sp>
      <p:sp>
        <p:nvSpPr>
          <p:cNvPr id="3" name="Content Placeholder 2">
            <a:extLst>
              <a:ext uri="{FF2B5EF4-FFF2-40B4-BE49-F238E27FC236}">
                <a16:creationId xmlns:a16="http://schemas.microsoft.com/office/drawing/2014/main" id="{652CEF3D-11AA-4B98-9722-C47007D2F479}"/>
              </a:ext>
            </a:extLst>
          </p:cNvPr>
          <p:cNvSpPr>
            <a:spLocks noGrp="1"/>
          </p:cNvSpPr>
          <p:nvPr>
            <p:ph idx="1"/>
          </p:nvPr>
        </p:nvSpPr>
        <p:spPr>
          <a:xfrm>
            <a:off x="838200" y="1825625"/>
            <a:ext cx="10914776" cy="3956610"/>
          </a:xfrm>
        </p:spPr>
        <p:txBody>
          <a:bodyPr>
            <a:normAutofit fontScale="25000" lnSpcReduction="20000"/>
          </a:bodyPr>
          <a:lstStyle/>
          <a:p>
            <a:pPr marL="0" indent="0">
              <a:lnSpc>
                <a:spcPct val="120000"/>
              </a:lnSpc>
              <a:buNone/>
            </a:pPr>
            <a:r>
              <a:rPr lang="en-US" sz="4000" b="1" dirty="0"/>
              <a:t>Action Statement Profile </a:t>
            </a:r>
          </a:p>
          <a:p>
            <a:pPr>
              <a:lnSpc>
                <a:spcPct val="120000"/>
              </a:lnSpc>
            </a:pPr>
            <a:r>
              <a:rPr lang="en-US" sz="4000" dirty="0"/>
              <a:t>Quality improvement opportunity: Promote continuity of care; avoid preventable complications through surveillance; gain insight into natural history of chronic middle ear fluid; (National Quality Strategy Domain: Promoting Effective Prevention/Treatments; Person and Family Centered Care; Effective Communication and Care Coordination; Patient Safety)</a:t>
            </a:r>
          </a:p>
          <a:p>
            <a:pPr>
              <a:lnSpc>
                <a:spcPct val="120000"/>
              </a:lnSpc>
            </a:pPr>
            <a:r>
              <a:rPr lang="en-US" sz="4000" dirty="0"/>
              <a:t>Aggregate evidence quality: Grade C, based on observational studies</a:t>
            </a:r>
          </a:p>
          <a:p>
            <a:pPr>
              <a:lnSpc>
                <a:spcPct val="120000"/>
              </a:lnSpc>
            </a:pPr>
            <a:r>
              <a:rPr lang="en-US" sz="4000" dirty="0"/>
              <a:t>Level of confidence in evidence: High</a:t>
            </a:r>
          </a:p>
          <a:p>
            <a:pPr>
              <a:lnSpc>
                <a:spcPct val="120000"/>
              </a:lnSpc>
            </a:pPr>
            <a:r>
              <a:rPr lang="en-US" sz="4000" dirty="0"/>
              <a:t>Benefit-harm assessment: Preponderance of benefit over harm</a:t>
            </a:r>
          </a:p>
          <a:p>
            <a:pPr>
              <a:lnSpc>
                <a:spcPct val="120000"/>
              </a:lnSpc>
            </a:pPr>
            <a:r>
              <a:rPr lang="en-US" sz="4000" dirty="0"/>
              <a:t>Value judgments: Untreated OME can cause progressive changes in the tympanic membrane that require surgical intervention, including atelectasis, retraction pocket, or cholesteatoma. There was an implicit assumption that surveillance and early detection/intervention could prevent these, and other, complications and would also provide opportunities for ongoing education and counseling of caregivers</a:t>
            </a:r>
          </a:p>
          <a:p>
            <a:pPr>
              <a:lnSpc>
                <a:spcPct val="120000"/>
              </a:lnSpc>
            </a:pPr>
            <a:r>
              <a:rPr lang="en-US" sz="4000" dirty="0"/>
              <a:t>Intentional vagueness: The surveillance interval is broadly defined at 3 to 6 months to accommodate provider and patient preference; “significant” hearing loss is broadly defined as one that is noticed by the caregiver, reported by the child, or interferes in school performance or quality of life</a:t>
            </a:r>
          </a:p>
          <a:p>
            <a:pPr>
              <a:lnSpc>
                <a:spcPct val="120000"/>
              </a:lnSpc>
            </a:pPr>
            <a:r>
              <a:rPr lang="en-US" sz="4000" dirty="0"/>
              <a:t>Role of patient (caregiver) preferences: Opportunity for shared decision making regarding the surveillance interval</a:t>
            </a:r>
          </a:p>
          <a:p>
            <a:pPr>
              <a:lnSpc>
                <a:spcPct val="120000"/>
              </a:lnSpc>
            </a:pPr>
            <a:r>
              <a:rPr lang="en-US" sz="4000" dirty="0"/>
              <a:t>Exceptions: None</a:t>
            </a:r>
          </a:p>
          <a:p>
            <a:pPr>
              <a:lnSpc>
                <a:spcPct val="120000"/>
              </a:lnSpc>
            </a:pPr>
            <a:r>
              <a:rPr lang="en-US" sz="4000" dirty="0"/>
              <a:t>Policy level: Recommendation</a:t>
            </a:r>
          </a:p>
          <a:p>
            <a:pPr>
              <a:lnSpc>
                <a:spcPct val="120000"/>
              </a:lnSpc>
            </a:pPr>
            <a:r>
              <a:rPr lang="en-US" sz="4000" dirty="0"/>
              <a:t>Differences of opinion: None</a:t>
            </a:r>
          </a:p>
          <a:p>
            <a:pPr>
              <a:lnSpc>
                <a:spcPct val="120000"/>
              </a:lnSpc>
            </a:pPr>
            <a:r>
              <a:rPr lang="en-US" sz="4000" dirty="0"/>
              <a:t>Implementation considerations: None</a:t>
            </a:r>
          </a:p>
          <a:p>
            <a:endParaRPr lang="en-US" dirty="0"/>
          </a:p>
        </p:txBody>
      </p:sp>
    </p:spTree>
    <p:extLst>
      <p:ext uri="{BB962C8B-B14F-4D97-AF65-F5344CB8AC3E}">
        <p14:creationId xmlns:p14="http://schemas.microsoft.com/office/powerpoint/2010/main" val="28371693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5500D-1251-4753-A4E9-B67A52440E86}"/>
              </a:ext>
            </a:extLst>
          </p:cNvPr>
          <p:cNvSpPr>
            <a:spLocks noGrp="1"/>
          </p:cNvSpPr>
          <p:nvPr>
            <p:ph type="title"/>
          </p:nvPr>
        </p:nvSpPr>
        <p:spPr>
          <a:xfrm>
            <a:off x="838200" y="365125"/>
            <a:ext cx="10184934" cy="1325563"/>
          </a:xfrm>
        </p:spPr>
        <p:txBody>
          <a:bodyPr/>
          <a:lstStyle/>
          <a:p>
            <a:r>
              <a:rPr lang="en-US" dirty="0"/>
              <a:t>Statement 6: Recurrent AOM without MEE</a:t>
            </a:r>
            <a:endParaRPr lang="en-US" b="1" dirty="0"/>
          </a:p>
        </p:txBody>
      </p:sp>
      <p:sp>
        <p:nvSpPr>
          <p:cNvPr id="3" name="Content Placeholder 2">
            <a:extLst>
              <a:ext uri="{FF2B5EF4-FFF2-40B4-BE49-F238E27FC236}">
                <a16:creationId xmlns:a16="http://schemas.microsoft.com/office/drawing/2014/main" id="{FB65214C-F69F-490B-AAFA-F38D754B97C1}"/>
              </a:ext>
            </a:extLst>
          </p:cNvPr>
          <p:cNvSpPr>
            <a:spLocks noGrp="1"/>
          </p:cNvSpPr>
          <p:nvPr>
            <p:ph idx="1"/>
          </p:nvPr>
        </p:nvSpPr>
        <p:spPr/>
        <p:txBody>
          <a:bodyPr>
            <a:normAutofit fontScale="62500" lnSpcReduction="20000"/>
          </a:bodyPr>
          <a:lstStyle/>
          <a:p>
            <a:pPr marL="0" indent="0">
              <a:lnSpc>
                <a:spcPct val="120000"/>
              </a:lnSpc>
              <a:buNone/>
            </a:pPr>
            <a:r>
              <a:rPr lang="en-US" b="1" dirty="0"/>
              <a:t>STATEMENT 6. RECURRENT AOM WITHOUT MEE: Clinicians should not perform tympanostomy tube insertion in children with recurrent AOM who do not have middle-ear effusion (MEE) in either ear at the time of assessment for tube candidacy. </a:t>
            </a:r>
            <a:r>
              <a:rPr lang="en-US" i="1" u="sng" dirty="0"/>
              <a:t>Recommendation against </a:t>
            </a:r>
            <a:r>
              <a:rPr lang="en-US" i="1" dirty="0"/>
              <a:t>based on systematic reviews and randomized controlled trials with a preponderance of benefit over harm.</a:t>
            </a:r>
          </a:p>
          <a:p>
            <a:pPr marL="0" indent="0">
              <a:lnSpc>
                <a:spcPct val="120000"/>
              </a:lnSpc>
              <a:buNone/>
            </a:pPr>
            <a:r>
              <a:rPr lang="en-US" b="1" u="sng" dirty="0"/>
              <a:t>Change from 2013:</a:t>
            </a:r>
            <a:r>
              <a:rPr lang="en-US" dirty="0"/>
              <a:t> Statement unchanged; new patient information sheet</a:t>
            </a:r>
          </a:p>
          <a:p>
            <a:pPr marL="0" indent="0">
              <a:lnSpc>
                <a:spcPct val="120000"/>
              </a:lnSpc>
              <a:spcBef>
                <a:spcPts val="0"/>
              </a:spcBef>
              <a:buNone/>
            </a:pPr>
            <a:endParaRPr lang="en-US" b="1" u="sng" dirty="0"/>
          </a:p>
          <a:p>
            <a:pPr marL="0" indent="0">
              <a:lnSpc>
                <a:spcPct val="120000"/>
              </a:lnSpc>
              <a:buNone/>
            </a:pPr>
            <a:r>
              <a:rPr lang="en-US" b="1" u="sng" dirty="0"/>
              <a:t>Benefits: </a:t>
            </a:r>
            <a:r>
              <a:rPr lang="en-US" dirty="0"/>
              <a:t>Avoid unnecessary surgery and its risks, avoid surgery in children for whom RCTs have not demonstrated any benefit for reducing AOM incidence or in children with a condition that has reasonable likelihood of spontaneous resolution, cost savings</a:t>
            </a:r>
          </a:p>
          <a:p>
            <a:pPr marL="0" indent="0">
              <a:lnSpc>
                <a:spcPct val="120000"/>
              </a:lnSpc>
              <a:buNone/>
            </a:pPr>
            <a:r>
              <a:rPr lang="en-US" b="1" u="sng" dirty="0"/>
              <a:t>Risks, harms, costs: </a:t>
            </a:r>
            <a:r>
              <a:rPr lang="en-US" dirty="0"/>
              <a:t>Delay in intervention for children who eventually require tympanostomy tubes, need for systemic antibiotics among children who continue to have episodes of recurrent AOM</a:t>
            </a:r>
          </a:p>
          <a:p>
            <a:endParaRPr lang="en-US" dirty="0"/>
          </a:p>
        </p:txBody>
      </p:sp>
    </p:spTree>
    <p:extLst>
      <p:ext uri="{BB962C8B-B14F-4D97-AF65-F5344CB8AC3E}">
        <p14:creationId xmlns:p14="http://schemas.microsoft.com/office/powerpoint/2010/main" val="30758120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15C76-3B41-476E-A24D-699CC62A9937}"/>
              </a:ext>
            </a:extLst>
          </p:cNvPr>
          <p:cNvSpPr>
            <a:spLocks noGrp="1"/>
          </p:cNvSpPr>
          <p:nvPr>
            <p:ph type="title"/>
          </p:nvPr>
        </p:nvSpPr>
        <p:spPr/>
        <p:txBody>
          <a:bodyPr/>
          <a:lstStyle/>
          <a:p>
            <a:r>
              <a:rPr lang="en-US" dirty="0"/>
              <a:t>Statement 6: Recurrent AOM without MEE</a:t>
            </a:r>
          </a:p>
        </p:txBody>
      </p:sp>
      <p:sp>
        <p:nvSpPr>
          <p:cNvPr id="3" name="Content Placeholder 2">
            <a:extLst>
              <a:ext uri="{FF2B5EF4-FFF2-40B4-BE49-F238E27FC236}">
                <a16:creationId xmlns:a16="http://schemas.microsoft.com/office/drawing/2014/main" id="{C9B36397-E046-46AE-BD92-546C31DD0E89}"/>
              </a:ext>
            </a:extLst>
          </p:cNvPr>
          <p:cNvSpPr>
            <a:spLocks noGrp="1"/>
          </p:cNvSpPr>
          <p:nvPr>
            <p:ph idx="1"/>
          </p:nvPr>
        </p:nvSpPr>
        <p:spPr/>
        <p:txBody>
          <a:bodyPr>
            <a:normAutofit fontScale="40000" lnSpcReduction="20000"/>
          </a:bodyPr>
          <a:lstStyle/>
          <a:p>
            <a:pPr marL="0" indent="0">
              <a:buNone/>
            </a:pPr>
            <a:r>
              <a:rPr lang="en-US" b="1" dirty="0"/>
              <a:t>Action Statement Profile </a:t>
            </a:r>
          </a:p>
          <a:p>
            <a:r>
              <a:rPr lang="en-US" dirty="0"/>
              <a:t>Quality improvement opportunity: Avoid ineffective care; promote appropriate care (watchful waiting); (National Quality Strategy Domain: Promoting Effective Prevention/Treatments; Patient Safety; Effective Communication and Care Coordination) </a:t>
            </a:r>
          </a:p>
          <a:p>
            <a:r>
              <a:rPr lang="en-US" dirty="0"/>
              <a:t>Aggregate evidence quality: Grade A, based on a meta-analysis of RCTs, a systematic review of RCT control groups regarding the natural history of recurrent AOM, and other RCTs</a:t>
            </a:r>
          </a:p>
          <a:p>
            <a:r>
              <a:rPr lang="en-US" dirty="0"/>
              <a:t>Level of confidence in evidence: High</a:t>
            </a:r>
          </a:p>
          <a:p>
            <a:r>
              <a:rPr lang="en-US" dirty="0"/>
              <a:t>Benefit-harm assessment: Preponderance of benefit over harm</a:t>
            </a:r>
          </a:p>
          <a:p>
            <a:r>
              <a:rPr lang="en-US" dirty="0"/>
              <a:t>Value judgments: Implicit in this recommendation is the ability to reassess children who continue to have AOM despite observation and to perform tympanostomy tube insertion if MEE is present (Statement 7); risk of complications or poor outcomes from delayed tube insertion for children who continue to have recurrent AOM is minimal</a:t>
            </a:r>
          </a:p>
          <a:p>
            <a:r>
              <a:rPr lang="en-US" dirty="0"/>
              <a:t>Intentional vagueness: The method of confirming the absence of MEE should be based on clinician experience and may include tympanometry, simple otoscopy, and/or pneumatic otoscopy. The timing to otolaryngology assessment of effusion after initial referral has been widely variable across studies and remains open to clinician experience and system-based scheduling patterns.  </a:t>
            </a:r>
          </a:p>
          <a:p>
            <a:r>
              <a:rPr lang="en-US" dirty="0"/>
              <a:t>Role of patient (caregiver) preferences: Limited, because of favorable natural history and good evidence that otherwise healthy children with recurrent AOM without MEE do not have a reduced incidence of AOM after tympanostomy tube insertion</a:t>
            </a:r>
          </a:p>
          <a:p>
            <a:r>
              <a:rPr lang="en-US" dirty="0"/>
              <a:t>Exceptions: At-risk children (refer to Table 2), children with histories of severe or persistent AOM, immunosuppression; prior complication of otitis media (mastoiditis, meningitis, facial nerve paralysis); multiple antibiotic allergy or intolerance</a:t>
            </a:r>
          </a:p>
          <a:p>
            <a:r>
              <a:rPr lang="en-US" dirty="0"/>
              <a:t>Policy level: Recommendation</a:t>
            </a:r>
          </a:p>
          <a:p>
            <a:r>
              <a:rPr lang="en-US" dirty="0"/>
              <a:t>Differences of opinion: None</a:t>
            </a:r>
          </a:p>
          <a:p>
            <a:r>
              <a:rPr lang="en-US" dirty="0"/>
              <a:t>Implementation considerations: Fact sheet explaining to families and primary care clinicians: 1) why tube insertion for recurrent AOM in the absence of MEE is unlikely to benefit their child and 2) what role patient preference and future infections might have in altering this decision (refer to Figure 5 below)</a:t>
            </a:r>
          </a:p>
          <a:p>
            <a:endParaRPr lang="en-US" dirty="0"/>
          </a:p>
          <a:p>
            <a:endParaRPr lang="en-US" dirty="0"/>
          </a:p>
        </p:txBody>
      </p:sp>
    </p:spTree>
    <p:extLst>
      <p:ext uri="{BB962C8B-B14F-4D97-AF65-F5344CB8AC3E}">
        <p14:creationId xmlns:p14="http://schemas.microsoft.com/office/powerpoint/2010/main" val="28324402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B6A59-23AC-4A82-8D6A-60A15AB74C71}"/>
              </a:ext>
            </a:extLst>
          </p:cNvPr>
          <p:cNvSpPr>
            <a:spLocks noGrp="1"/>
          </p:cNvSpPr>
          <p:nvPr>
            <p:ph type="title"/>
          </p:nvPr>
        </p:nvSpPr>
        <p:spPr/>
        <p:txBody>
          <a:bodyPr/>
          <a:lstStyle/>
          <a:p>
            <a:r>
              <a:rPr lang="en-US" dirty="0"/>
              <a:t>Statement 6: Recurrent AOM without MEE</a:t>
            </a:r>
          </a:p>
        </p:txBody>
      </p:sp>
      <p:pic>
        <p:nvPicPr>
          <p:cNvPr id="5" name="Picture 4" descr="Text&#10;&#10;Description automatically generated">
            <a:extLst>
              <a:ext uri="{FF2B5EF4-FFF2-40B4-BE49-F238E27FC236}">
                <a16:creationId xmlns:a16="http://schemas.microsoft.com/office/drawing/2014/main" id="{2740DB99-7F0A-47F3-A204-45E5DB00F5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4987" y="1182221"/>
            <a:ext cx="4034823" cy="5176634"/>
          </a:xfrm>
          <a:prstGeom prst="rect">
            <a:avLst/>
          </a:prstGeom>
        </p:spPr>
      </p:pic>
    </p:spTree>
    <p:extLst>
      <p:ext uri="{BB962C8B-B14F-4D97-AF65-F5344CB8AC3E}">
        <p14:creationId xmlns:p14="http://schemas.microsoft.com/office/powerpoint/2010/main" val="38181590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56BCF-E8E4-4CCA-9B87-C8057620A657}"/>
              </a:ext>
            </a:extLst>
          </p:cNvPr>
          <p:cNvSpPr>
            <a:spLocks noGrp="1"/>
          </p:cNvSpPr>
          <p:nvPr>
            <p:ph type="title"/>
          </p:nvPr>
        </p:nvSpPr>
        <p:spPr>
          <a:xfrm>
            <a:off x="838200" y="365125"/>
            <a:ext cx="10453382" cy="1325563"/>
          </a:xfrm>
        </p:spPr>
        <p:txBody>
          <a:bodyPr/>
          <a:lstStyle/>
          <a:p>
            <a:r>
              <a:rPr lang="en-US" dirty="0"/>
              <a:t>Statement 7: Recurrent AOM with MEE</a:t>
            </a:r>
            <a:endParaRPr lang="en-US" b="1" dirty="0"/>
          </a:p>
        </p:txBody>
      </p:sp>
      <p:sp>
        <p:nvSpPr>
          <p:cNvPr id="3" name="Content Placeholder 2">
            <a:extLst>
              <a:ext uri="{FF2B5EF4-FFF2-40B4-BE49-F238E27FC236}">
                <a16:creationId xmlns:a16="http://schemas.microsoft.com/office/drawing/2014/main" id="{E071CE89-B293-4739-B07F-5DAE2D613C25}"/>
              </a:ext>
            </a:extLst>
          </p:cNvPr>
          <p:cNvSpPr>
            <a:spLocks noGrp="1"/>
          </p:cNvSpPr>
          <p:nvPr>
            <p:ph idx="1"/>
          </p:nvPr>
        </p:nvSpPr>
        <p:spPr/>
        <p:txBody>
          <a:bodyPr>
            <a:normAutofit/>
          </a:bodyPr>
          <a:lstStyle/>
          <a:p>
            <a:pPr marL="0" indent="0">
              <a:buNone/>
            </a:pPr>
            <a:r>
              <a:rPr lang="en-US" sz="1800" b="1" dirty="0"/>
              <a:t>STATEMENT 7. RECURRENT AOM WITH MEE: Clinicians should offer bilateral tympanostomy tube insertion in children with recurrent AOM who have unilateral or bilateral MEE at the time of assessment for tube candidacy. </a:t>
            </a:r>
            <a:r>
              <a:rPr lang="en-US" sz="1800" i="1" u="sng" dirty="0"/>
              <a:t>Recommendation</a:t>
            </a:r>
            <a:r>
              <a:rPr lang="en-US" sz="1800" i="1" dirty="0"/>
              <a:t> based on randomized controlled trials with minimal limitations and a preponderance of benefit over harm.</a:t>
            </a:r>
          </a:p>
          <a:p>
            <a:pPr marL="0" indent="0">
              <a:buNone/>
            </a:pPr>
            <a:r>
              <a:rPr lang="en-US" sz="1800" b="1" u="sng" dirty="0"/>
              <a:t>Change from 2013:</a:t>
            </a:r>
            <a:r>
              <a:rPr lang="en-US" sz="1800" dirty="0"/>
              <a:t> Statement is unchanged</a:t>
            </a:r>
          </a:p>
          <a:p>
            <a:pPr marL="0" indent="0">
              <a:spcBef>
                <a:spcPts val="0"/>
              </a:spcBef>
              <a:buNone/>
            </a:pPr>
            <a:endParaRPr lang="en-US" sz="1800" b="1" u="sng" dirty="0"/>
          </a:p>
          <a:p>
            <a:pPr marL="0" indent="0">
              <a:spcBef>
                <a:spcPts val="0"/>
              </a:spcBef>
              <a:buNone/>
            </a:pPr>
            <a:r>
              <a:rPr lang="en-US" sz="1800" b="1" u="sng" dirty="0"/>
              <a:t>Benefits: </a:t>
            </a:r>
            <a:r>
              <a:rPr lang="en-US" sz="1800" dirty="0"/>
              <a:t>Mean decrease of approximately 3 episodes of AOM per year, ability to treat future episodes of AOM with topical antibiotics instead of systemic antibiotics, reduced pain with future AOM episodes, improved hearing during AOM episodes</a:t>
            </a:r>
          </a:p>
          <a:p>
            <a:pPr marL="0" indent="0">
              <a:spcBef>
                <a:spcPts val="0"/>
              </a:spcBef>
              <a:buNone/>
            </a:pPr>
            <a:endParaRPr lang="en-US" sz="1800" dirty="0"/>
          </a:p>
          <a:p>
            <a:pPr marL="0" indent="0">
              <a:spcBef>
                <a:spcPts val="0"/>
              </a:spcBef>
              <a:buNone/>
            </a:pPr>
            <a:r>
              <a:rPr lang="en-US" sz="1800" b="1" u="sng" dirty="0"/>
              <a:t>Risks, harms, costs:</a:t>
            </a:r>
            <a:r>
              <a:rPr lang="en-US" sz="1800" dirty="0"/>
              <a:t> Risks from anesthesia, sequelae of the indwelling tympanostomy tubes (otorrhea, granulation tissue, obstruction), complications after tube extrusion (</a:t>
            </a:r>
            <a:r>
              <a:rPr lang="en-US" sz="1800" dirty="0" err="1"/>
              <a:t>myringosclerosis</a:t>
            </a:r>
            <a:r>
              <a:rPr lang="en-US" sz="1800" dirty="0"/>
              <a:t>, retraction pocket, persistent perforation), tube medialization, procedural anxiety and discomfort, and direct procedural costs</a:t>
            </a:r>
          </a:p>
          <a:p>
            <a:pPr marL="0" indent="0">
              <a:spcBef>
                <a:spcPts val="0"/>
              </a:spcBef>
              <a:buNone/>
            </a:pPr>
            <a:endParaRPr lang="en-US" sz="1800" dirty="0"/>
          </a:p>
          <a:p>
            <a:endParaRPr lang="en-US" dirty="0"/>
          </a:p>
        </p:txBody>
      </p:sp>
    </p:spTree>
    <p:extLst>
      <p:ext uri="{BB962C8B-B14F-4D97-AF65-F5344CB8AC3E}">
        <p14:creationId xmlns:p14="http://schemas.microsoft.com/office/powerpoint/2010/main" val="25185127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CD1F3-30F7-4ABF-98F7-1B0DCB0F95F5}"/>
              </a:ext>
            </a:extLst>
          </p:cNvPr>
          <p:cNvSpPr>
            <a:spLocks noGrp="1"/>
          </p:cNvSpPr>
          <p:nvPr>
            <p:ph type="title"/>
          </p:nvPr>
        </p:nvSpPr>
        <p:spPr/>
        <p:txBody>
          <a:bodyPr/>
          <a:lstStyle/>
          <a:p>
            <a:r>
              <a:rPr lang="en-US" dirty="0"/>
              <a:t>Statement 7: Recurrent AOM with MEE</a:t>
            </a:r>
          </a:p>
        </p:txBody>
      </p:sp>
      <p:sp>
        <p:nvSpPr>
          <p:cNvPr id="3" name="Content Placeholder 2">
            <a:extLst>
              <a:ext uri="{FF2B5EF4-FFF2-40B4-BE49-F238E27FC236}">
                <a16:creationId xmlns:a16="http://schemas.microsoft.com/office/drawing/2014/main" id="{DB2D87B0-328E-4742-9655-393003DFF237}"/>
              </a:ext>
            </a:extLst>
          </p:cNvPr>
          <p:cNvSpPr>
            <a:spLocks noGrp="1"/>
          </p:cNvSpPr>
          <p:nvPr>
            <p:ph idx="1"/>
          </p:nvPr>
        </p:nvSpPr>
        <p:spPr>
          <a:xfrm>
            <a:off x="838199" y="1825625"/>
            <a:ext cx="10839275" cy="3956610"/>
          </a:xfrm>
        </p:spPr>
        <p:txBody>
          <a:bodyPr>
            <a:normAutofit fontScale="25000" lnSpcReduction="20000"/>
          </a:bodyPr>
          <a:lstStyle/>
          <a:p>
            <a:pPr marL="0" indent="0">
              <a:lnSpc>
                <a:spcPct val="120000"/>
              </a:lnSpc>
              <a:buNone/>
            </a:pPr>
            <a:r>
              <a:rPr lang="en-US" sz="4000" b="1" dirty="0"/>
              <a:t>Action Statement Profile </a:t>
            </a:r>
          </a:p>
          <a:p>
            <a:pPr>
              <a:lnSpc>
                <a:spcPct val="120000"/>
              </a:lnSpc>
            </a:pPr>
            <a:r>
              <a:rPr lang="en-US" sz="4000" dirty="0"/>
              <a:t>Quality improvement opportunity: Promote effective care with improved quality of life by reducing the need for systemic antibiotics by facilitating topical antibiotic therapy of future infections; (National Quality Strategy Domain: Promoting Effective Prevention/Treatments; Person and Family Centered Care; Effective Communication and Care Coordination; Promoting Patient Safety by Reducing Harm) </a:t>
            </a:r>
          </a:p>
          <a:p>
            <a:pPr>
              <a:lnSpc>
                <a:spcPct val="120000"/>
              </a:lnSpc>
            </a:pPr>
            <a:r>
              <a:rPr lang="en-US" sz="4000" dirty="0"/>
              <a:t>Aggregate evidence quality: Grade B, based on RCTs with minor limitations</a:t>
            </a:r>
          </a:p>
          <a:p>
            <a:pPr>
              <a:lnSpc>
                <a:spcPct val="120000"/>
              </a:lnSpc>
            </a:pPr>
            <a:r>
              <a:rPr lang="en-US" sz="4000" dirty="0"/>
              <a:t>Level of confidence in evidence: Medium; some uncertainty regarding the magnitude of clinical benefit and importance, because of heterogeneity in the design and outcomes of clinical trials</a:t>
            </a:r>
          </a:p>
          <a:p>
            <a:pPr>
              <a:lnSpc>
                <a:spcPct val="120000"/>
              </a:lnSpc>
            </a:pPr>
            <a:r>
              <a:rPr lang="en-US" sz="4000" dirty="0"/>
              <a:t>Benefit-harm assessment: Preponderance of benefit over harm</a:t>
            </a:r>
          </a:p>
          <a:p>
            <a:pPr>
              <a:lnSpc>
                <a:spcPct val="120000"/>
              </a:lnSpc>
            </a:pPr>
            <a:r>
              <a:rPr lang="en-US" sz="4000" dirty="0"/>
              <a:t>Value judgments: In addition to the benefits seen in RCTs, the presence of effusion at the time of assessment served as a marker of diagnostic accuracy for AOM</a:t>
            </a:r>
          </a:p>
          <a:p>
            <a:pPr>
              <a:lnSpc>
                <a:spcPct val="120000"/>
              </a:lnSpc>
            </a:pPr>
            <a:r>
              <a:rPr lang="en-US" sz="4000" dirty="0"/>
              <a:t>Intentional vagueness: The method of confirming the presence of MEE should be based on clinician experience and may include tympanometry, simple otoscopy, and/or pneumatic otoscopy</a:t>
            </a:r>
          </a:p>
          <a:p>
            <a:pPr>
              <a:lnSpc>
                <a:spcPct val="120000"/>
              </a:lnSpc>
            </a:pPr>
            <a:r>
              <a:rPr lang="en-US" sz="4000" dirty="0"/>
              <a:t>Role of patient (caregiver) preferences: Substantial role for shared decision making regarding the decision to proceed with, or to decline, tympanostomy tube insertion</a:t>
            </a:r>
          </a:p>
          <a:p>
            <a:pPr>
              <a:lnSpc>
                <a:spcPct val="120000"/>
              </a:lnSpc>
            </a:pPr>
            <a:r>
              <a:rPr lang="en-US" sz="4000" dirty="0"/>
              <a:t>Exceptions: None</a:t>
            </a:r>
          </a:p>
          <a:p>
            <a:pPr>
              <a:lnSpc>
                <a:spcPct val="120000"/>
              </a:lnSpc>
            </a:pPr>
            <a:r>
              <a:rPr lang="en-US" sz="4000" dirty="0"/>
              <a:t>Policy level: Recommendation</a:t>
            </a:r>
          </a:p>
          <a:p>
            <a:pPr>
              <a:lnSpc>
                <a:spcPct val="120000"/>
              </a:lnSpc>
            </a:pPr>
            <a:r>
              <a:rPr lang="en-US" sz="4000" dirty="0"/>
              <a:t>Differences of opinion: None</a:t>
            </a:r>
          </a:p>
          <a:p>
            <a:pPr>
              <a:lnSpc>
                <a:spcPct val="120000"/>
              </a:lnSpc>
            </a:pPr>
            <a:r>
              <a:rPr lang="en-US" sz="4000" dirty="0"/>
              <a:t>Implementation considerations: None</a:t>
            </a:r>
          </a:p>
          <a:p>
            <a:endParaRPr lang="en-US" dirty="0"/>
          </a:p>
        </p:txBody>
      </p:sp>
    </p:spTree>
    <p:extLst>
      <p:ext uri="{BB962C8B-B14F-4D97-AF65-F5344CB8AC3E}">
        <p14:creationId xmlns:p14="http://schemas.microsoft.com/office/powerpoint/2010/main" val="8079653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19F70-4525-4857-814A-168FB6F2EC45}"/>
              </a:ext>
            </a:extLst>
          </p:cNvPr>
          <p:cNvSpPr>
            <a:spLocks noGrp="1"/>
          </p:cNvSpPr>
          <p:nvPr>
            <p:ph type="title"/>
          </p:nvPr>
        </p:nvSpPr>
        <p:spPr/>
        <p:txBody>
          <a:bodyPr/>
          <a:lstStyle/>
          <a:p>
            <a:r>
              <a:rPr lang="en-US" dirty="0"/>
              <a:t>Statement 7: Recurrent AOM with MEE</a:t>
            </a:r>
          </a:p>
        </p:txBody>
      </p:sp>
      <p:pic>
        <p:nvPicPr>
          <p:cNvPr id="5" name="Content Placeholder 4">
            <a:extLst>
              <a:ext uri="{FF2B5EF4-FFF2-40B4-BE49-F238E27FC236}">
                <a16:creationId xmlns:a16="http://schemas.microsoft.com/office/drawing/2014/main" id="{8CAE1FF1-EF1D-4E74-8BD1-3176207668D3}"/>
              </a:ext>
            </a:extLst>
          </p:cNvPr>
          <p:cNvPicPr>
            <a:picLocks noGrp="1" noChangeAspect="1"/>
          </p:cNvPicPr>
          <p:nvPr>
            <p:ph idx="1"/>
          </p:nvPr>
        </p:nvPicPr>
        <p:blipFill>
          <a:blip r:embed="rId2"/>
          <a:stretch>
            <a:fillRect/>
          </a:stretch>
        </p:blipFill>
        <p:spPr>
          <a:xfrm>
            <a:off x="923363" y="1450975"/>
            <a:ext cx="6960644" cy="3956050"/>
          </a:xfrm>
        </p:spPr>
      </p:pic>
      <p:sp>
        <p:nvSpPr>
          <p:cNvPr id="6" name="Content Placeholder 2">
            <a:extLst>
              <a:ext uri="{FF2B5EF4-FFF2-40B4-BE49-F238E27FC236}">
                <a16:creationId xmlns:a16="http://schemas.microsoft.com/office/drawing/2014/main" id="{596C46C6-61CE-4D29-B47D-0798ACF247E7}"/>
              </a:ext>
            </a:extLst>
          </p:cNvPr>
          <p:cNvSpPr txBox="1">
            <a:spLocks/>
          </p:cNvSpPr>
          <p:nvPr/>
        </p:nvSpPr>
        <p:spPr bwMode="auto">
          <a:xfrm>
            <a:off x="1132299" y="5484499"/>
            <a:ext cx="6372446" cy="598975"/>
          </a:xfrm>
          <a:prstGeom prst="rect">
            <a:avLst/>
          </a:prstGeom>
          <a:noFill/>
          <a:ln w="9525">
            <a:noFill/>
            <a:miter lim="800000"/>
            <a:headEnd/>
            <a:tailEnd/>
          </a:ln>
        </p:spPr>
        <p:txBody>
          <a:bodyPr/>
          <a:lstStyle/>
          <a:p>
            <a:pPr algn="ctr">
              <a:defRPr/>
            </a:pPr>
            <a:r>
              <a:rPr lang="en-US" sz="1600" b="1" dirty="0">
                <a:latin typeface="Arial" pitchFamily="34" charset="0"/>
                <a:ea typeface="ＭＳ Ｐゴシック" charset="-128"/>
                <a:cs typeface="Arial" pitchFamily="34" charset="0"/>
              </a:rPr>
              <a:t>Comparison of AOM With and Without a Tympanostomy Tube</a:t>
            </a:r>
            <a:endParaRPr lang="en-US" sz="1600" b="1" i="1" u="sng" dirty="0">
              <a:latin typeface="Arial" pitchFamily="34" charset="0"/>
              <a:ea typeface="ＭＳ Ｐゴシック" charset="-128"/>
              <a:cs typeface="Arial" pitchFamily="34" charset="0"/>
            </a:endParaRPr>
          </a:p>
          <a:p>
            <a:pPr algn="ctr">
              <a:defRPr/>
            </a:pPr>
            <a:endParaRPr lang="en-US" sz="1600" b="1" dirty="0">
              <a:solidFill>
                <a:srgbClr val="000000"/>
              </a:solidFill>
              <a:latin typeface="Arial" pitchFamily="34" charset="0"/>
              <a:ea typeface="ＭＳ Ｐゴシック" charset="-128"/>
              <a:cs typeface="Arial" pitchFamily="34" charset="0"/>
            </a:endParaRPr>
          </a:p>
        </p:txBody>
      </p:sp>
      <p:pic>
        <p:nvPicPr>
          <p:cNvPr id="7" name="Picture 6" descr="&#10;                        figure&#10;                    ">
            <a:hlinkClick r:id="rId3" tooltip="&quot;Open Figure Viewer&quot;"/>
            <a:extLst>
              <a:ext uri="{FF2B5EF4-FFF2-40B4-BE49-F238E27FC236}">
                <a16:creationId xmlns:a16="http://schemas.microsoft.com/office/drawing/2014/main" id="{0EFE8B7B-7AF3-424B-9DF6-E2B3A2B64E20}"/>
              </a:ext>
            </a:extLst>
          </p:cNvPr>
          <p:cNvPicPr/>
          <p:nvPr/>
        </p:nvPicPr>
        <p:blipFill rotWithShape="1">
          <a:blip r:embed="rId4" cstate="screen">
            <a:extLst>
              <a:ext uri="{28A0092B-C50C-407E-A947-70E740481C1C}">
                <a14:useLocalDpi xmlns:a14="http://schemas.microsoft.com/office/drawing/2010/main"/>
              </a:ext>
            </a:extLst>
          </a:blip>
          <a:srcRect r="50000"/>
          <a:stretch/>
        </p:blipFill>
        <p:spPr bwMode="auto">
          <a:xfrm>
            <a:off x="8574177" y="1515232"/>
            <a:ext cx="2089453" cy="2000303"/>
          </a:xfrm>
          <a:prstGeom prst="rect">
            <a:avLst/>
          </a:prstGeom>
          <a:noFill/>
          <a:ln>
            <a:noFill/>
          </a:ln>
        </p:spPr>
      </p:pic>
      <p:pic>
        <p:nvPicPr>
          <p:cNvPr id="8" name="Picture 7" descr="&#10;                        figure&#10;                    ">
            <a:hlinkClick r:id="rId3" tooltip="&quot;Open Figure Viewer&quot;"/>
            <a:extLst>
              <a:ext uri="{FF2B5EF4-FFF2-40B4-BE49-F238E27FC236}">
                <a16:creationId xmlns:a16="http://schemas.microsoft.com/office/drawing/2014/main" id="{0BC3AEA8-039C-48A9-86F0-FE5557CBE917}"/>
              </a:ext>
            </a:extLst>
          </p:cNvPr>
          <p:cNvPicPr/>
          <p:nvPr/>
        </p:nvPicPr>
        <p:blipFill rotWithShape="1">
          <a:blip r:embed="rId4" cstate="screen">
            <a:extLst>
              <a:ext uri="{28A0092B-C50C-407E-A947-70E740481C1C}">
                <a14:useLocalDpi xmlns:a14="http://schemas.microsoft.com/office/drawing/2010/main"/>
              </a:ext>
            </a:extLst>
          </a:blip>
          <a:srcRect l="51252"/>
          <a:stretch/>
        </p:blipFill>
        <p:spPr bwMode="auto">
          <a:xfrm>
            <a:off x="8574177" y="3678885"/>
            <a:ext cx="2089453" cy="2051665"/>
          </a:xfrm>
          <a:prstGeom prst="rect">
            <a:avLst/>
          </a:prstGeom>
          <a:noFill/>
          <a:ln>
            <a:noFill/>
          </a:ln>
        </p:spPr>
      </p:pic>
    </p:spTree>
    <p:extLst>
      <p:ext uri="{BB962C8B-B14F-4D97-AF65-F5344CB8AC3E}">
        <p14:creationId xmlns:p14="http://schemas.microsoft.com/office/powerpoint/2010/main" val="417549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DBA10-0CE1-4C19-AA44-B5858B2216DC}"/>
              </a:ext>
            </a:extLst>
          </p:cNvPr>
          <p:cNvSpPr>
            <a:spLocks noGrp="1"/>
          </p:cNvSpPr>
          <p:nvPr>
            <p:ph type="title"/>
          </p:nvPr>
        </p:nvSpPr>
        <p:spPr>
          <a:xfrm>
            <a:off x="850900" y="666313"/>
            <a:ext cx="10658795" cy="767389"/>
          </a:xfrm>
        </p:spPr>
        <p:txBody>
          <a:bodyPr>
            <a:normAutofit/>
          </a:bodyPr>
          <a:lstStyle/>
          <a:p>
            <a:r>
              <a:rPr lang="en-US" b="1" dirty="0"/>
              <a:t>AAO-HNSF Guideline Update Group</a:t>
            </a:r>
          </a:p>
        </p:txBody>
      </p:sp>
      <p:sp>
        <p:nvSpPr>
          <p:cNvPr id="7" name="TextBox 6">
            <a:extLst>
              <a:ext uri="{FF2B5EF4-FFF2-40B4-BE49-F238E27FC236}">
                <a16:creationId xmlns:a16="http://schemas.microsoft.com/office/drawing/2014/main" id="{AD7A01A0-26F2-41C0-AD0B-20ADE363A306}"/>
              </a:ext>
            </a:extLst>
          </p:cNvPr>
          <p:cNvSpPr txBox="1"/>
          <p:nvPr/>
        </p:nvSpPr>
        <p:spPr>
          <a:xfrm>
            <a:off x="887127" y="1609170"/>
            <a:ext cx="8843783" cy="4468916"/>
          </a:xfrm>
          <a:prstGeom prst="rect">
            <a:avLst/>
          </a:prstGeom>
          <a:noFill/>
        </p:spPr>
        <p:txBody>
          <a:bodyPr wrap="square" rtlCol="0">
            <a:spAutoFit/>
          </a:bodyPr>
          <a:lstStyle/>
          <a:p>
            <a:pPr marL="0" indent="0">
              <a:lnSpc>
                <a:spcPct val="110000"/>
              </a:lnSpc>
              <a:spcBef>
                <a:spcPts val="0"/>
              </a:spcBef>
              <a:buNone/>
            </a:pPr>
            <a:r>
              <a:rPr lang="en-US" sz="1400" b="1" dirty="0">
                <a:latin typeface="Arial" panose="020B0604020202020204" pitchFamily="34" charset="0"/>
                <a:cs typeface="Arial" panose="020B0604020202020204" pitchFamily="34" charset="0"/>
              </a:rPr>
              <a:t>Leadership: </a:t>
            </a:r>
            <a:r>
              <a:rPr lang="en-US" sz="1400" dirty="0">
                <a:latin typeface="Arial" panose="020B0604020202020204" pitchFamily="34" charset="0"/>
                <a:cs typeface="Arial" panose="020B0604020202020204" pitchFamily="34" charset="0"/>
              </a:rPr>
              <a:t>Richard M. Rosenfeld, MD, MPH, MBA, </a:t>
            </a:r>
            <a:r>
              <a:rPr lang="en-US" sz="1400" i="1" dirty="0">
                <a:latin typeface="Arial" panose="020B0604020202020204" pitchFamily="34" charset="0"/>
                <a:cs typeface="Arial" panose="020B0604020202020204" pitchFamily="34" charset="0"/>
              </a:rPr>
              <a:t>Chair; </a:t>
            </a:r>
            <a:r>
              <a:rPr lang="en-US" sz="1400" dirty="0">
                <a:latin typeface="Arial" panose="020B0604020202020204" pitchFamily="34" charset="0"/>
                <a:cs typeface="Arial" panose="020B0604020202020204" pitchFamily="34" charset="0"/>
              </a:rPr>
              <a:t>David E. Tunkel, MD, </a:t>
            </a:r>
            <a:r>
              <a:rPr lang="en-US" sz="1400" i="1" dirty="0">
                <a:latin typeface="Arial" panose="020B0604020202020204" pitchFamily="34" charset="0"/>
                <a:cs typeface="Arial" panose="020B0604020202020204" pitchFamily="34" charset="0"/>
              </a:rPr>
              <a:t>Assistant Chair; </a:t>
            </a:r>
            <a:r>
              <a:rPr lang="en-US" sz="1400" dirty="0">
                <a:latin typeface="Arial" panose="020B0604020202020204" pitchFamily="34" charset="0"/>
                <a:cs typeface="Arial" panose="020B0604020202020204" pitchFamily="34" charset="0"/>
              </a:rPr>
              <a:t>Seth R. Schwartz, MD, MPH, </a:t>
            </a:r>
            <a:r>
              <a:rPr lang="en-US" sz="1400" i="1" dirty="0">
                <a:latin typeface="Arial" panose="020B0604020202020204" pitchFamily="34" charset="0"/>
                <a:cs typeface="Arial" panose="020B0604020202020204" pitchFamily="34" charset="0"/>
              </a:rPr>
              <a:t>Methodologist</a:t>
            </a:r>
          </a:p>
          <a:p>
            <a:pPr marL="0" indent="0">
              <a:lnSpc>
                <a:spcPct val="110000"/>
              </a:lnSpc>
              <a:spcBef>
                <a:spcPts val="0"/>
              </a:spcBef>
              <a:buNone/>
            </a:pPr>
            <a:br>
              <a:rPr lang="en-US" sz="1400" i="1" dirty="0">
                <a:latin typeface="Arial" panose="020B0604020202020204" pitchFamily="34" charset="0"/>
                <a:cs typeface="Arial" panose="020B0604020202020204" pitchFamily="34" charset="0"/>
              </a:rPr>
            </a:br>
            <a:r>
              <a:rPr lang="en-US" sz="1400" b="1" dirty="0">
                <a:latin typeface="Arial" panose="020B0604020202020204" pitchFamily="34" charset="0"/>
                <a:cs typeface="Arial" panose="020B0604020202020204" pitchFamily="34" charset="0"/>
              </a:rPr>
              <a:t>AAO-HNS Members: </a:t>
            </a:r>
            <a:r>
              <a:rPr lang="en-US" sz="1400" dirty="0">
                <a:latin typeface="Arial" panose="020B0604020202020204" pitchFamily="34" charset="0"/>
                <a:cs typeface="Arial" panose="020B0604020202020204" pitchFamily="34" charset="0"/>
              </a:rPr>
              <a:t>Samantha Anne, MD, MS, </a:t>
            </a:r>
            <a:r>
              <a:rPr lang="en-US" sz="1400" i="1" dirty="0">
                <a:latin typeface="Arial" panose="020B0604020202020204" pitchFamily="34" charset="0"/>
                <a:cs typeface="Arial" panose="020B0604020202020204" pitchFamily="34" charset="0"/>
              </a:rPr>
              <a:t>AAO-HNSF </a:t>
            </a:r>
            <a:r>
              <a:rPr lang="en-US" sz="1400" i="1" dirty="0">
                <a:solidFill>
                  <a:schemeClr val="accent4">
                    <a:lumMod val="75000"/>
                  </a:schemeClr>
                </a:solidFill>
                <a:latin typeface="Arial" panose="020B0604020202020204" pitchFamily="34" charset="0"/>
                <a:cs typeface="Arial" panose="020B0604020202020204" pitchFamily="34" charset="0"/>
              </a:rPr>
              <a:t>Board of Governors (BOG)</a:t>
            </a:r>
            <a:r>
              <a:rPr lang="en-US" sz="1400" i="1" dirty="0">
                <a:latin typeface="Arial" panose="020B0604020202020204" pitchFamily="34" charset="0"/>
                <a:cs typeface="Arial" panose="020B0604020202020204" pitchFamily="34" charset="0"/>
              </a:rPr>
              <a:t>; </a:t>
            </a:r>
          </a:p>
          <a:p>
            <a:pPr marL="0" indent="0">
              <a:lnSpc>
                <a:spcPct val="110000"/>
              </a:lnSpc>
              <a:spcBef>
                <a:spcPts val="0"/>
              </a:spcBef>
              <a:buNone/>
            </a:pPr>
            <a:r>
              <a:rPr lang="en-US" sz="1400" dirty="0">
                <a:latin typeface="Arial" panose="020B0604020202020204" pitchFamily="34" charset="0"/>
                <a:cs typeface="Arial" panose="020B0604020202020204" pitchFamily="34" charset="0"/>
              </a:rPr>
              <a:t>Daniel C. Chelius, MD, </a:t>
            </a:r>
            <a:r>
              <a:rPr lang="en-US" sz="1400" i="1" dirty="0">
                <a:latin typeface="Arial" panose="020B0604020202020204" pitchFamily="34" charset="0"/>
                <a:cs typeface="Arial" panose="020B0604020202020204" pitchFamily="34" charset="0"/>
              </a:rPr>
              <a:t>AAO-HNS </a:t>
            </a:r>
            <a:r>
              <a:rPr lang="en-US" sz="1400" i="1" dirty="0">
                <a:solidFill>
                  <a:schemeClr val="accent4">
                    <a:lumMod val="75000"/>
                  </a:schemeClr>
                </a:solidFill>
                <a:latin typeface="Arial" panose="020B0604020202020204" pitchFamily="34" charset="0"/>
                <a:cs typeface="Arial" panose="020B0604020202020204" pitchFamily="34" charset="0"/>
              </a:rPr>
              <a:t>Board of Directors (BOD)</a:t>
            </a:r>
            <a:r>
              <a:rPr lang="en-US" sz="1400" i="1" dirty="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Ana H. Kim, MD, </a:t>
            </a:r>
            <a:r>
              <a:rPr lang="en-US" sz="1400" i="1" dirty="0">
                <a:solidFill>
                  <a:schemeClr val="accent4">
                    <a:lumMod val="75000"/>
                  </a:schemeClr>
                </a:solidFill>
                <a:latin typeface="Arial" panose="020B0604020202020204" pitchFamily="34" charset="0"/>
                <a:cs typeface="Arial" panose="020B0604020202020204" pitchFamily="34" charset="0"/>
              </a:rPr>
              <a:t>American </a:t>
            </a:r>
            <a:r>
              <a:rPr lang="en-US" sz="1400" i="1" dirty="0" err="1">
                <a:solidFill>
                  <a:schemeClr val="accent4">
                    <a:lumMod val="75000"/>
                  </a:schemeClr>
                </a:solidFill>
                <a:latin typeface="Arial" panose="020B0604020202020204" pitchFamily="34" charset="0"/>
                <a:cs typeface="Arial" panose="020B0604020202020204" pitchFamily="34" charset="0"/>
              </a:rPr>
              <a:t>Otological</a:t>
            </a:r>
            <a:r>
              <a:rPr lang="en-US" sz="1400" i="1" dirty="0">
                <a:solidFill>
                  <a:schemeClr val="accent4">
                    <a:lumMod val="75000"/>
                  </a:schemeClr>
                </a:solidFill>
                <a:latin typeface="Arial" panose="020B0604020202020204" pitchFamily="34" charset="0"/>
                <a:cs typeface="Arial" panose="020B0604020202020204" pitchFamily="34" charset="0"/>
              </a:rPr>
              <a:t> Society (AOS)</a:t>
            </a:r>
            <a:r>
              <a:rPr lang="en-US" sz="1400" i="1"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Matthew T. Maksimoski, MD, </a:t>
            </a:r>
            <a:r>
              <a:rPr lang="en-US" sz="1400" i="1" dirty="0">
                <a:solidFill>
                  <a:schemeClr val="accent4">
                    <a:lumMod val="75000"/>
                  </a:schemeClr>
                </a:solidFill>
                <a:latin typeface="Arial" panose="020B0604020202020204" pitchFamily="34" charset="0"/>
                <a:cs typeface="Arial" panose="020B0604020202020204" pitchFamily="34" charset="0"/>
              </a:rPr>
              <a:t>Section for Residents and Fellows-in-Training (SRF)</a:t>
            </a:r>
            <a:r>
              <a:rPr lang="en-US" sz="1400" i="1"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Diego A. Preciado, MD, PhD, </a:t>
            </a:r>
            <a:r>
              <a:rPr lang="en-US" sz="1400" i="1" dirty="0">
                <a:solidFill>
                  <a:schemeClr val="accent4">
                    <a:lumMod val="75000"/>
                  </a:schemeClr>
                </a:solidFill>
                <a:latin typeface="Arial" panose="020B0604020202020204" pitchFamily="34" charset="0"/>
                <a:cs typeface="Arial" panose="020B0604020202020204" pitchFamily="34" charset="0"/>
              </a:rPr>
              <a:t>International Society for Otitis Media (ISOM)</a:t>
            </a:r>
            <a:r>
              <a:rPr lang="en-US" sz="1400" i="1"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Nikhila P. Raol, MD, MPH, </a:t>
            </a:r>
            <a:r>
              <a:rPr lang="en-US" sz="1400" i="1" dirty="0">
                <a:solidFill>
                  <a:schemeClr val="accent4">
                    <a:lumMod val="75000"/>
                  </a:schemeClr>
                </a:solidFill>
                <a:latin typeface="Arial" panose="020B0604020202020204" pitchFamily="34" charset="0"/>
                <a:cs typeface="Arial" panose="020B0604020202020204" pitchFamily="34" charset="0"/>
              </a:rPr>
              <a:t>American Society of Pediatric Otolaryngology (ASPO)</a:t>
            </a:r>
            <a:r>
              <a:rPr lang="en-US" sz="1400" i="1"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Taskin M. Monjur, </a:t>
            </a:r>
            <a:r>
              <a:rPr lang="en-US" sz="1400" i="1" dirty="0">
                <a:latin typeface="Arial" panose="020B0604020202020204" pitchFamily="34" charset="0"/>
                <a:cs typeface="Arial" panose="020B0604020202020204" pitchFamily="34" charset="0"/>
              </a:rPr>
              <a:t>AAO-HNSF Staff Liaison </a:t>
            </a:r>
          </a:p>
          <a:p>
            <a:pPr marL="0" indent="0">
              <a:lnSpc>
                <a:spcPct val="110000"/>
              </a:lnSpc>
              <a:spcBef>
                <a:spcPts val="0"/>
              </a:spcBef>
              <a:buNone/>
            </a:pPr>
            <a:endParaRPr lang="en-US" sz="1400" i="1" dirty="0">
              <a:latin typeface="Arial" panose="020B0604020202020204" pitchFamily="34" charset="0"/>
              <a:cs typeface="Arial" panose="020B0604020202020204" pitchFamily="34" charset="0"/>
            </a:endParaRPr>
          </a:p>
          <a:p>
            <a:pPr marL="0" indent="0">
              <a:lnSpc>
                <a:spcPct val="110000"/>
              </a:lnSpc>
              <a:spcBef>
                <a:spcPts val="0"/>
              </a:spcBef>
              <a:buNone/>
            </a:pPr>
            <a:r>
              <a:rPr lang="en-US" sz="1400" b="1" dirty="0">
                <a:latin typeface="Arial" panose="020B0604020202020204" pitchFamily="34" charset="0"/>
                <a:cs typeface="Arial" panose="020B0604020202020204" pitchFamily="34" charset="0"/>
              </a:rPr>
              <a:t>External Stakeholders: </a:t>
            </a:r>
            <a:r>
              <a:rPr lang="en-US" sz="1400" dirty="0">
                <a:latin typeface="Arial" panose="020B0604020202020204" pitchFamily="34" charset="0"/>
                <a:cs typeface="Arial" panose="020B0604020202020204" pitchFamily="34" charset="0"/>
              </a:rPr>
              <a:t>Charles E. Bishop, </a:t>
            </a:r>
            <a:r>
              <a:rPr lang="en-US" sz="1400" dirty="0" err="1">
                <a:latin typeface="Arial" panose="020B0604020202020204" pitchFamily="34" charset="0"/>
                <a:cs typeface="Arial" panose="020B0604020202020204" pitchFamily="34" charset="0"/>
              </a:rPr>
              <a:t>AuD</a:t>
            </a:r>
            <a:r>
              <a:rPr lang="en-US" sz="1400" dirty="0">
                <a:latin typeface="Arial" panose="020B0604020202020204" pitchFamily="34" charset="0"/>
                <a:cs typeface="Arial" panose="020B0604020202020204" pitchFamily="34" charset="0"/>
              </a:rPr>
              <a:t>, PhD, CCC-A, </a:t>
            </a:r>
            <a:r>
              <a:rPr lang="en-US" sz="1400" i="1" dirty="0">
                <a:solidFill>
                  <a:schemeClr val="accent4">
                    <a:lumMod val="75000"/>
                  </a:schemeClr>
                </a:solidFill>
                <a:latin typeface="Arial" panose="020B0604020202020204" pitchFamily="34" charset="0"/>
                <a:cs typeface="Arial" panose="020B0604020202020204" pitchFamily="34" charset="0"/>
              </a:rPr>
              <a:t>American Speech-Language Hearing Association</a:t>
            </a:r>
            <a:r>
              <a:rPr lang="en-US" sz="1400" i="1"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Jesse Hackell, MD, FAAP, </a:t>
            </a:r>
            <a:r>
              <a:rPr lang="en-US" sz="1400" i="1" dirty="0">
                <a:solidFill>
                  <a:schemeClr val="accent4">
                    <a:lumMod val="75000"/>
                  </a:schemeClr>
                </a:solidFill>
                <a:latin typeface="Arial" panose="020B0604020202020204" pitchFamily="34" charset="0"/>
                <a:cs typeface="Arial" panose="020B0604020202020204" pitchFamily="34" charset="0"/>
              </a:rPr>
              <a:t>American Academy of Pediatrics (AAP)</a:t>
            </a:r>
            <a:r>
              <a:rPr lang="en-US" sz="1400" i="1"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Lisa L. Hunter, PhD, </a:t>
            </a:r>
            <a:r>
              <a:rPr lang="en-US" sz="1400" i="1" dirty="0">
                <a:solidFill>
                  <a:schemeClr val="accent4">
                    <a:lumMod val="75000"/>
                  </a:schemeClr>
                </a:solidFill>
                <a:latin typeface="Arial" panose="020B0604020202020204" pitchFamily="34" charset="0"/>
                <a:cs typeface="Arial" panose="020B0604020202020204" pitchFamily="34" charset="0"/>
              </a:rPr>
              <a:t>American Academy of Audiology (AAA)</a:t>
            </a:r>
            <a:r>
              <a:rPr lang="en-US" sz="1400" i="1"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Kristina L. Keppel, DNP, RN, APNP, </a:t>
            </a:r>
            <a:r>
              <a:rPr lang="en-US" sz="1400" i="1" dirty="0">
                <a:solidFill>
                  <a:schemeClr val="accent4">
                    <a:lumMod val="75000"/>
                  </a:schemeClr>
                </a:solidFill>
                <a:latin typeface="Arial" panose="020B0604020202020204" pitchFamily="34" charset="0"/>
                <a:cs typeface="Arial" panose="020B0604020202020204" pitchFamily="34" charset="0"/>
              </a:rPr>
              <a:t>Society of Otorhinolaryngology Head-Neck Nurses (SOHN)</a:t>
            </a:r>
            <a:r>
              <a:rPr lang="en-US" sz="1400" i="1"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Tae W. Kim, MD, MEHP, </a:t>
            </a:r>
            <a:r>
              <a:rPr lang="en-US" sz="1400" i="1" dirty="0">
                <a:solidFill>
                  <a:schemeClr val="accent4">
                    <a:lumMod val="75000"/>
                  </a:schemeClr>
                </a:solidFill>
                <a:latin typeface="Arial" panose="020B0604020202020204" pitchFamily="34" charset="0"/>
                <a:cs typeface="Arial" panose="020B0604020202020204" pitchFamily="34" charset="0"/>
              </a:rPr>
              <a:t>Society of Pediatric Anesthesia (SPA)</a:t>
            </a:r>
            <a:r>
              <a:rPr lang="en-US" sz="1400" i="1"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Jack W. Levine, MD, </a:t>
            </a:r>
            <a:r>
              <a:rPr lang="en-US" sz="1400" i="1" dirty="0">
                <a:solidFill>
                  <a:schemeClr val="accent4">
                    <a:lumMod val="75000"/>
                  </a:schemeClr>
                </a:solidFill>
                <a:latin typeface="Arial" panose="020B0604020202020204" pitchFamily="34" charset="0"/>
                <a:cs typeface="Arial" panose="020B0604020202020204" pitchFamily="34" charset="0"/>
              </a:rPr>
              <a:t>American Academy of Pediatrics (AAP); </a:t>
            </a:r>
            <a:r>
              <a:rPr lang="en-US" sz="1400" dirty="0">
                <a:latin typeface="Arial" panose="020B0604020202020204" pitchFamily="34" charset="0"/>
                <a:cs typeface="Arial" panose="020B0604020202020204" pitchFamily="34" charset="0"/>
              </a:rPr>
              <a:t>Denee J. Moore, MD</a:t>
            </a:r>
            <a:r>
              <a:rPr lang="en-US" sz="1400" dirty="0">
                <a:solidFill>
                  <a:schemeClr val="accent4">
                    <a:lumMod val="75000"/>
                  </a:schemeClr>
                </a:solidFill>
                <a:latin typeface="Arial" panose="020B0604020202020204" pitchFamily="34" charset="0"/>
                <a:cs typeface="Arial" panose="020B0604020202020204" pitchFamily="34" charset="0"/>
              </a:rPr>
              <a:t>, </a:t>
            </a:r>
            <a:r>
              <a:rPr lang="en-US" sz="1400" i="1" dirty="0">
                <a:solidFill>
                  <a:schemeClr val="accent4">
                    <a:lumMod val="75000"/>
                  </a:schemeClr>
                </a:solidFill>
                <a:latin typeface="Arial" panose="020B0604020202020204" pitchFamily="34" charset="0"/>
                <a:cs typeface="Arial" panose="020B0604020202020204" pitchFamily="34" charset="0"/>
              </a:rPr>
              <a:t>American Academy of Family Physicians (AAFP)</a:t>
            </a:r>
            <a:r>
              <a:rPr lang="en-US" sz="1400" i="1"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William K. Vaughan, </a:t>
            </a:r>
            <a:r>
              <a:rPr lang="en-US" sz="1400" i="1" dirty="0">
                <a:solidFill>
                  <a:schemeClr val="accent4">
                    <a:lumMod val="75000"/>
                  </a:schemeClr>
                </a:solidFill>
                <a:latin typeface="Arial" panose="020B0604020202020204" pitchFamily="34" charset="0"/>
                <a:cs typeface="Arial" panose="020B0604020202020204" pitchFamily="34" charset="0"/>
              </a:rPr>
              <a:t>Consumers United for Evidence-Based Healthcare (CUE)</a:t>
            </a:r>
            <a:r>
              <a:rPr lang="en-US" sz="1400" i="1"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Elizabeth A. Walker, PhD, CCC-A/SLP, </a:t>
            </a:r>
            <a:r>
              <a:rPr lang="en-US" sz="1400" i="1" dirty="0">
                <a:solidFill>
                  <a:schemeClr val="accent4">
                    <a:lumMod val="75000"/>
                  </a:schemeClr>
                </a:solidFill>
                <a:latin typeface="Arial" panose="020B0604020202020204" pitchFamily="34" charset="0"/>
                <a:cs typeface="Arial" panose="020B0604020202020204" pitchFamily="34" charset="0"/>
              </a:rPr>
              <a:t>American Speech-Language-Hearing Association (ASHA)</a:t>
            </a:r>
            <a:endParaRPr lang="en-US" sz="1600" dirty="0">
              <a:solidFill>
                <a:schemeClr val="accent4">
                  <a:lumMod val="75000"/>
                </a:schemeClr>
              </a:solidFill>
              <a:latin typeface="Arial" panose="020B0604020202020204" pitchFamily="34" charset="0"/>
              <a:cs typeface="Arial" panose="020B0604020202020204" pitchFamily="34" charset="0"/>
            </a:endParaRPr>
          </a:p>
          <a:p>
            <a:endParaRPr lang="en-US" sz="2000" i="1" dirty="0">
              <a:solidFill>
                <a:schemeClr val="tx2"/>
              </a:solidFill>
              <a:latin typeface="Arial" panose="020B0604020202020204" pitchFamily="34" charset="0"/>
              <a:cs typeface="Arial" panose="020B0604020202020204" pitchFamily="34" charset="0"/>
            </a:endParaRPr>
          </a:p>
          <a:p>
            <a:endParaRPr lang="en-US" i="1" dirty="0">
              <a:solidFill>
                <a:schemeClr val="tx2"/>
              </a:solidFill>
              <a:latin typeface="Arial" panose="020B0604020202020204" pitchFamily="34" charset="0"/>
              <a:cs typeface="Arial" panose="020B0604020202020204" pitchFamily="34" charset="0"/>
            </a:endParaRPr>
          </a:p>
        </p:txBody>
      </p:sp>
      <p:pic>
        <p:nvPicPr>
          <p:cNvPr id="4" name="Picture 2">
            <a:extLst>
              <a:ext uri="{FF2B5EF4-FFF2-40B4-BE49-F238E27FC236}">
                <a16:creationId xmlns:a16="http://schemas.microsoft.com/office/drawing/2014/main" id="{0D73858C-5AD2-405A-9B4B-D9F3E9D9817D}"/>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p:blipFill>
        <p:spPr bwMode="auto">
          <a:xfrm>
            <a:off x="10047408" y="1665421"/>
            <a:ext cx="1920196" cy="3527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16100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806FF-CF1B-4044-AFD7-F8BC065FCDE4}"/>
              </a:ext>
            </a:extLst>
          </p:cNvPr>
          <p:cNvSpPr>
            <a:spLocks noGrp="1"/>
          </p:cNvSpPr>
          <p:nvPr>
            <p:ph type="title"/>
          </p:nvPr>
        </p:nvSpPr>
        <p:spPr>
          <a:xfrm>
            <a:off x="838200" y="365125"/>
            <a:ext cx="8132064" cy="1325563"/>
          </a:xfrm>
        </p:spPr>
        <p:txBody>
          <a:bodyPr/>
          <a:lstStyle/>
          <a:p>
            <a:r>
              <a:rPr lang="en-US" dirty="0"/>
              <a:t>Statement 8: At-risk Children</a:t>
            </a:r>
            <a:endParaRPr lang="en-US" b="1" dirty="0"/>
          </a:p>
        </p:txBody>
      </p:sp>
      <p:sp>
        <p:nvSpPr>
          <p:cNvPr id="3" name="Content Placeholder 2">
            <a:extLst>
              <a:ext uri="{FF2B5EF4-FFF2-40B4-BE49-F238E27FC236}">
                <a16:creationId xmlns:a16="http://schemas.microsoft.com/office/drawing/2014/main" id="{1C1B38AD-E6AA-4491-9C73-43C62A3E7C5F}"/>
              </a:ext>
            </a:extLst>
          </p:cNvPr>
          <p:cNvSpPr>
            <a:spLocks noGrp="1"/>
          </p:cNvSpPr>
          <p:nvPr>
            <p:ph idx="1"/>
          </p:nvPr>
        </p:nvSpPr>
        <p:spPr>
          <a:xfrm>
            <a:off x="838199" y="1825624"/>
            <a:ext cx="6082717" cy="4122169"/>
          </a:xfrm>
        </p:spPr>
        <p:txBody>
          <a:bodyPr>
            <a:normAutofit fontScale="77500" lnSpcReduction="20000"/>
          </a:bodyPr>
          <a:lstStyle/>
          <a:p>
            <a:pPr marL="0" indent="0">
              <a:lnSpc>
                <a:spcPct val="120000"/>
              </a:lnSpc>
              <a:buNone/>
            </a:pPr>
            <a:r>
              <a:rPr lang="en-US" sz="1900" b="1" dirty="0"/>
              <a:t>STATEMENT 8. AT-RISK CHILDREN: Clinicians should determine if a child with recurrent AOM or with OME of any duration is at increased risk for speech, language, or learning problems from otitis media because of baseline sensory, physical, cognitive, or behavioral factors (refer to Table 2). </a:t>
            </a:r>
            <a:r>
              <a:rPr lang="en-US" sz="1900" i="1" u="sng" dirty="0"/>
              <a:t>Recommendation</a:t>
            </a:r>
            <a:r>
              <a:rPr lang="en-US" sz="1900" i="1" dirty="0"/>
              <a:t> based on observational studies with a preponderance of benefit over harm.</a:t>
            </a:r>
            <a:endParaRPr lang="en-US" sz="1900" dirty="0"/>
          </a:p>
          <a:p>
            <a:pPr marL="0" indent="0">
              <a:lnSpc>
                <a:spcPct val="120000"/>
              </a:lnSpc>
              <a:spcAft>
                <a:spcPts val="1200"/>
              </a:spcAft>
              <a:buNone/>
            </a:pPr>
            <a:r>
              <a:rPr lang="en-US" sz="1900" b="1" u="sng" dirty="0"/>
              <a:t>Change from 2013:</a:t>
            </a:r>
            <a:r>
              <a:rPr lang="en-US" sz="1900" dirty="0"/>
              <a:t> Statement is unchanged; at-risk criteria expanded</a:t>
            </a:r>
          </a:p>
          <a:p>
            <a:pPr marL="0" indent="0">
              <a:lnSpc>
                <a:spcPct val="120000"/>
              </a:lnSpc>
              <a:buNone/>
            </a:pPr>
            <a:r>
              <a:rPr lang="en-US" sz="1900" b="1" u="sng" dirty="0"/>
              <a:t>Benefits: </a:t>
            </a:r>
            <a:r>
              <a:rPr lang="en-US" sz="1900" dirty="0"/>
              <a:t>Facilitate future decisions about tube candidacy, identify children who might benefit from early intervention (including tympanostomy tubes), identify children who might benefit from more active and accurate surveillance of middle ear status or require more prompt evaluation of hearing, speech, and language</a:t>
            </a:r>
            <a:br>
              <a:rPr lang="en-US" sz="1900" dirty="0"/>
            </a:br>
            <a:endParaRPr lang="en-US" sz="1900" b="1" u="sng" dirty="0"/>
          </a:p>
          <a:p>
            <a:pPr marL="0" indent="0">
              <a:lnSpc>
                <a:spcPct val="120000"/>
              </a:lnSpc>
              <a:buNone/>
            </a:pPr>
            <a:r>
              <a:rPr lang="en-US" sz="1900" b="1" u="sng" dirty="0"/>
              <a:t>Risks, harms, costs:</a:t>
            </a:r>
            <a:r>
              <a:rPr lang="en-US" sz="1900" b="1" dirty="0"/>
              <a:t> </a:t>
            </a:r>
            <a:r>
              <a:rPr lang="en-US" sz="1900" dirty="0"/>
              <a:t>None</a:t>
            </a:r>
          </a:p>
          <a:p>
            <a:pPr marL="0" indent="0">
              <a:buNone/>
            </a:pPr>
            <a:endParaRPr lang="en-US" sz="1900" b="1" u="sng" dirty="0"/>
          </a:p>
          <a:p>
            <a:pPr marL="0" indent="0">
              <a:buNone/>
            </a:pPr>
            <a:endParaRPr lang="en-US" u="sng" dirty="0"/>
          </a:p>
        </p:txBody>
      </p:sp>
      <p:pic>
        <p:nvPicPr>
          <p:cNvPr id="4" name="Picture 3">
            <a:extLst>
              <a:ext uri="{FF2B5EF4-FFF2-40B4-BE49-F238E27FC236}">
                <a16:creationId xmlns:a16="http://schemas.microsoft.com/office/drawing/2014/main" id="{C8C30B2B-3CD5-4E05-AA3A-E15F12D2ACF6}"/>
              </a:ext>
            </a:extLst>
          </p:cNvPr>
          <p:cNvPicPr>
            <a:picLocks noChangeAspect="1"/>
          </p:cNvPicPr>
          <p:nvPr/>
        </p:nvPicPr>
        <p:blipFill>
          <a:blip r:embed="rId2"/>
          <a:stretch>
            <a:fillRect/>
          </a:stretch>
        </p:blipFill>
        <p:spPr>
          <a:xfrm>
            <a:off x="7002684" y="1257584"/>
            <a:ext cx="4757194" cy="4923297"/>
          </a:xfrm>
          <a:prstGeom prst="rect">
            <a:avLst/>
          </a:prstGeom>
        </p:spPr>
      </p:pic>
      <p:sp>
        <p:nvSpPr>
          <p:cNvPr id="5" name="Content Placeholder 2">
            <a:extLst>
              <a:ext uri="{FF2B5EF4-FFF2-40B4-BE49-F238E27FC236}">
                <a16:creationId xmlns:a16="http://schemas.microsoft.com/office/drawing/2014/main" id="{BA11EAC9-1CDF-473A-BE74-C06D66F82567}"/>
              </a:ext>
            </a:extLst>
          </p:cNvPr>
          <p:cNvSpPr txBox="1">
            <a:spLocks/>
          </p:cNvSpPr>
          <p:nvPr/>
        </p:nvSpPr>
        <p:spPr bwMode="auto">
          <a:xfrm>
            <a:off x="7131452" y="1673712"/>
            <a:ext cx="4628426" cy="4426146"/>
          </a:xfrm>
          <a:prstGeom prst="rect">
            <a:avLst/>
          </a:prstGeom>
          <a:noFill/>
          <a:ln w="9525">
            <a:noFill/>
            <a:miter lim="800000"/>
            <a:headEnd/>
            <a:tailEnd/>
          </a:ln>
        </p:spPr>
        <p:txBody>
          <a:bodyPr/>
          <a:lstStyle/>
          <a:p>
            <a:pPr>
              <a:spcAft>
                <a:spcPts val="600"/>
              </a:spcAft>
              <a:defRPr/>
            </a:pPr>
            <a:r>
              <a:rPr lang="en-US" sz="1600" b="1" dirty="0">
                <a:solidFill>
                  <a:srgbClr val="000000"/>
                </a:solidFill>
                <a:latin typeface="Arial" pitchFamily="34" charset="0"/>
                <a:ea typeface="ＭＳ Ｐゴシック" charset="-128"/>
                <a:cs typeface="Arial" pitchFamily="34" charset="0"/>
              </a:rPr>
              <a:t>Risk Factors for Developmental Difficulties</a:t>
            </a:r>
            <a:endParaRPr lang="en-US" sz="1600" dirty="0">
              <a:solidFill>
                <a:srgbClr val="000000"/>
              </a:solidFill>
              <a:latin typeface="Arial" pitchFamily="34" charset="0"/>
              <a:ea typeface="ＭＳ Ｐゴシック" charset="-128"/>
              <a:cs typeface="Arial" pitchFamily="34" charset="0"/>
            </a:endParaRPr>
          </a:p>
          <a:p>
            <a:pPr>
              <a:defRPr/>
            </a:pPr>
            <a:endParaRPr lang="en-US" sz="1600" b="1" i="1" u="sng" dirty="0">
              <a:solidFill>
                <a:srgbClr val="000000"/>
              </a:solidFill>
              <a:latin typeface="Arial" pitchFamily="34" charset="0"/>
              <a:ea typeface="ＭＳ Ｐゴシック" charset="-128"/>
              <a:cs typeface="Arial" pitchFamily="34" charset="0"/>
            </a:endParaRPr>
          </a:p>
          <a:p>
            <a:pPr marL="285750" indent="-285750">
              <a:lnSpc>
                <a:spcPct val="90000"/>
              </a:lnSpc>
              <a:spcAft>
                <a:spcPts val="1200"/>
              </a:spcAft>
              <a:buClr>
                <a:schemeClr val="bg2">
                  <a:lumMod val="10000"/>
                </a:schemeClr>
              </a:buClr>
              <a:buFont typeface="Wingdings" panose="05000000000000000000" pitchFamily="2" charset="2"/>
              <a:buChar char="Ø"/>
              <a:defRPr/>
            </a:pPr>
            <a:r>
              <a:rPr lang="en-US" sz="1600" dirty="0">
                <a:solidFill>
                  <a:srgbClr val="000000"/>
                </a:solidFill>
                <a:latin typeface="Arial" pitchFamily="34" charset="0"/>
                <a:ea typeface="ＭＳ Ｐゴシック" charset="-128"/>
                <a:cs typeface="Arial" pitchFamily="34" charset="0"/>
              </a:rPr>
              <a:t>Permanent hearing loss, not from OME</a:t>
            </a:r>
          </a:p>
          <a:p>
            <a:pPr marL="285750" indent="-285750">
              <a:lnSpc>
                <a:spcPct val="90000"/>
              </a:lnSpc>
              <a:spcAft>
                <a:spcPts val="1200"/>
              </a:spcAft>
              <a:buClr>
                <a:schemeClr val="bg2">
                  <a:lumMod val="10000"/>
                </a:schemeClr>
              </a:buClr>
              <a:buFont typeface="Wingdings" panose="05000000000000000000" pitchFamily="2" charset="2"/>
              <a:buChar char="Ø"/>
              <a:defRPr/>
            </a:pPr>
            <a:r>
              <a:rPr lang="en-US" sz="1600" dirty="0">
                <a:solidFill>
                  <a:srgbClr val="000000"/>
                </a:solidFill>
                <a:latin typeface="Arial" pitchFamily="34" charset="0"/>
                <a:ea typeface="ＭＳ Ｐゴシック" charset="-128"/>
                <a:cs typeface="Arial" pitchFamily="34" charset="0"/>
              </a:rPr>
              <a:t>Suspected or confirmed speech and</a:t>
            </a:r>
            <a:br>
              <a:rPr lang="en-US" sz="1600" dirty="0">
                <a:solidFill>
                  <a:srgbClr val="000000"/>
                </a:solidFill>
                <a:latin typeface="Arial" pitchFamily="34" charset="0"/>
                <a:ea typeface="ＭＳ Ｐゴシック" charset="-128"/>
                <a:cs typeface="Arial" pitchFamily="34" charset="0"/>
              </a:rPr>
            </a:br>
            <a:r>
              <a:rPr lang="en-US" sz="1600" dirty="0">
                <a:solidFill>
                  <a:srgbClr val="000000"/>
                </a:solidFill>
                <a:latin typeface="Arial" pitchFamily="34" charset="0"/>
                <a:ea typeface="ＭＳ Ｐゴシック" charset="-128"/>
                <a:cs typeface="Arial" pitchFamily="34" charset="0"/>
              </a:rPr>
              <a:t>language disorder</a:t>
            </a:r>
          </a:p>
          <a:p>
            <a:pPr marL="285750" indent="-285750">
              <a:lnSpc>
                <a:spcPct val="90000"/>
              </a:lnSpc>
              <a:spcAft>
                <a:spcPts val="1200"/>
              </a:spcAft>
              <a:buClr>
                <a:schemeClr val="bg2">
                  <a:lumMod val="10000"/>
                </a:schemeClr>
              </a:buClr>
              <a:buFont typeface="Wingdings" panose="05000000000000000000" pitchFamily="2" charset="2"/>
              <a:buChar char="Ø"/>
              <a:defRPr/>
            </a:pPr>
            <a:r>
              <a:rPr lang="en-US" sz="1600" dirty="0">
                <a:solidFill>
                  <a:srgbClr val="000000"/>
                </a:solidFill>
                <a:latin typeface="Arial" pitchFamily="34" charset="0"/>
                <a:ea typeface="ＭＳ Ｐゴシック" charset="-128"/>
                <a:cs typeface="Arial" pitchFamily="34" charset="0"/>
              </a:rPr>
              <a:t>Autism spectrum disorder</a:t>
            </a:r>
          </a:p>
          <a:p>
            <a:pPr marL="285750" indent="-285750">
              <a:lnSpc>
                <a:spcPct val="90000"/>
              </a:lnSpc>
              <a:spcAft>
                <a:spcPts val="1200"/>
              </a:spcAft>
              <a:buClr>
                <a:schemeClr val="bg2">
                  <a:lumMod val="10000"/>
                </a:schemeClr>
              </a:buClr>
              <a:buFont typeface="Wingdings" panose="05000000000000000000" pitchFamily="2" charset="2"/>
              <a:buChar char="Ø"/>
              <a:defRPr/>
            </a:pPr>
            <a:r>
              <a:rPr lang="en-US" sz="1600" dirty="0">
                <a:solidFill>
                  <a:srgbClr val="000000"/>
                </a:solidFill>
                <a:latin typeface="Arial" pitchFamily="34" charset="0"/>
                <a:ea typeface="ＭＳ Ｐゴシック" charset="-128"/>
                <a:cs typeface="Arial" pitchFamily="34" charset="0"/>
              </a:rPr>
              <a:t>Syndromes (e.g., Down) or craniofacial disorders that include developmental delays</a:t>
            </a:r>
          </a:p>
          <a:p>
            <a:pPr marL="285750" indent="-285750">
              <a:lnSpc>
                <a:spcPct val="90000"/>
              </a:lnSpc>
              <a:spcAft>
                <a:spcPts val="1200"/>
              </a:spcAft>
              <a:buClr>
                <a:schemeClr val="bg2">
                  <a:lumMod val="10000"/>
                </a:schemeClr>
              </a:buClr>
              <a:buFont typeface="Wingdings" panose="05000000000000000000" pitchFamily="2" charset="2"/>
              <a:buChar char="Ø"/>
              <a:defRPr/>
            </a:pPr>
            <a:r>
              <a:rPr lang="en-US" sz="1600" dirty="0">
                <a:solidFill>
                  <a:srgbClr val="000000"/>
                </a:solidFill>
                <a:latin typeface="Arial" pitchFamily="34" charset="0"/>
                <a:ea typeface="ＭＳ Ｐゴシック" charset="-128"/>
                <a:cs typeface="Arial" pitchFamily="34" charset="0"/>
              </a:rPr>
              <a:t>Blindness or uncorrectable visual impairment</a:t>
            </a:r>
          </a:p>
          <a:p>
            <a:pPr marL="285750" indent="-285750">
              <a:lnSpc>
                <a:spcPct val="90000"/>
              </a:lnSpc>
              <a:spcAft>
                <a:spcPts val="1200"/>
              </a:spcAft>
              <a:buClr>
                <a:schemeClr val="bg2">
                  <a:lumMod val="10000"/>
                </a:schemeClr>
              </a:buClr>
              <a:buFont typeface="Wingdings" panose="05000000000000000000" pitchFamily="2" charset="2"/>
              <a:buChar char="Ø"/>
              <a:defRPr/>
            </a:pPr>
            <a:r>
              <a:rPr lang="en-US" sz="1600" dirty="0">
                <a:solidFill>
                  <a:srgbClr val="000000"/>
                </a:solidFill>
                <a:latin typeface="Arial" pitchFamily="34" charset="0"/>
                <a:ea typeface="ＭＳ Ｐゴシック" charset="-128"/>
                <a:cs typeface="Arial" pitchFamily="34" charset="0"/>
              </a:rPr>
              <a:t>Cleft palate ± associated syndrome</a:t>
            </a:r>
          </a:p>
          <a:p>
            <a:pPr marL="285750" indent="-285750">
              <a:lnSpc>
                <a:spcPct val="90000"/>
              </a:lnSpc>
              <a:spcAft>
                <a:spcPts val="1200"/>
              </a:spcAft>
              <a:buClr>
                <a:schemeClr val="bg2">
                  <a:lumMod val="10000"/>
                </a:schemeClr>
              </a:buClr>
              <a:buFont typeface="Wingdings" panose="05000000000000000000" pitchFamily="2" charset="2"/>
              <a:buChar char="Ø"/>
              <a:defRPr/>
            </a:pPr>
            <a:r>
              <a:rPr lang="en-US" sz="1600" dirty="0">
                <a:solidFill>
                  <a:srgbClr val="000000"/>
                </a:solidFill>
                <a:latin typeface="Arial" pitchFamily="34" charset="0"/>
                <a:ea typeface="ＭＳ Ｐゴシック" charset="-128"/>
                <a:cs typeface="Arial" pitchFamily="34" charset="0"/>
              </a:rPr>
              <a:t>Developmental delay</a:t>
            </a:r>
          </a:p>
          <a:p>
            <a:pPr marL="285750" indent="-285750">
              <a:lnSpc>
                <a:spcPct val="90000"/>
              </a:lnSpc>
              <a:spcAft>
                <a:spcPts val="1200"/>
              </a:spcAft>
              <a:buClr>
                <a:schemeClr val="bg2">
                  <a:lumMod val="10000"/>
                </a:schemeClr>
              </a:buClr>
              <a:buFont typeface="Wingdings" panose="05000000000000000000" pitchFamily="2" charset="2"/>
              <a:buChar char="Ø"/>
              <a:defRPr/>
            </a:pPr>
            <a:r>
              <a:rPr lang="en-US" sz="1600" b="1" dirty="0">
                <a:solidFill>
                  <a:schemeClr val="accent1">
                    <a:lumMod val="75000"/>
                  </a:schemeClr>
                </a:solidFill>
                <a:latin typeface="Arial" pitchFamily="34" charset="0"/>
                <a:ea typeface="ＭＳ Ｐゴシック" charset="-128"/>
                <a:cs typeface="Arial" pitchFamily="34" charset="0"/>
              </a:rPr>
              <a:t>Intellectual disability, learning disorder,</a:t>
            </a:r>
            <a:br>
              <a:rPr lang="en-US" sz="1600" b="1" dirty="0">
                <a:solidFill>
                  <a:schemeClr val="accent1">
                    <a:lumMod val="75000"/>
                  </a:schemeClr>
                </a:solidFill>
                <a:latin typeface="Arial" pitchFamily="34" charset="0"/>
                <a:ea typeface="ＭＳ Ｐゴシック" charset="-128"/>
                <a:cs typeface="Arial" pitchFamily="34" charset="0"/>
              </a:rPr>
            </a:br>
            <a:r>
              <a:rPr lang="en-US" sz="1600" b="1" dirty="0">
                <a:solidFill>
                  <a:schemeClr val="accent1">
                    <a:lumMod val="75000"/>
                  </a:schemeClr>
                </a:solidFill>
                <a:latin typeface="Arial" pitchFamily="34" charset="0"/>
                <a:ea typeface="ＭＳ Ｐゴシック" charset="-128"/>
                <a:cs typeface="Arial" pitchFamily="34" charset="0"/>
              </a:rPr>
              <a:t>or attention deficit hyperactivity disorder</a:t>
            </a:r>
          </a:p>
          <a:p>
            <a:pPr>
              <a:defRPr/>
            </a:pPr>
            <a:endParaRPr lang="en-US" sz="1600" b="1" dirty="0">
              <a:solidFill>
                <a:srgbClr val="000000"/>
              </a:solidFill>
              <a:latin typeface="Arial" pitchFamily="34" charset="0"/>
              <a:ea typeface="ＭＳ Ｐゴシック" charset="-128"/>
              <a:cs typeface="Arial" pitchFamily="34" charset="0"/>
            </a:endParaRPr>
          </a:p>
        </p:txBody>
      </p:sp>
    </p:spTree>
    <p:extLst>
      <p:ext uri="{BB962C8B-B14F-4D97-AF65-F5344CB8AC3E}">
        <p14:creationId xmlns:p14="http://schemas.microsoft.com/office/powerpoint/2010/main" val="138459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105DC-4AFE-483D-A276-7503DDE2D424}"/>
              </a:ext>
            </a:extLst>
          </p:cNvPr>
          <p:cNvSpPr>
            <a:spLocks noGrp="1"/>
          </p:cNvSpPr>
          <p:nvPr>
            <p:ph type="title"/>
          </p:nvPr>
        </p:nvSpPr>
        <p:spPr/>
        <p:txBody>
          <a:bodyPr/>
          <a:lstStyle/>
          <a:p>
            <a:r>
              <a:rPr lang="en-US" dirty="0"/>
              <a:t>Statement 8: At-risk Children</a:t>
            </a:r>
          </a:p>
        </p:txBody>
      </p:sp>
      <p:sp>
        <p:nvSpPr>
          <p:cNvPr id="3" name="Content Placeholder 2">
            <a:extLst>
              <a:ext uri="{FF2B5EF4-FFF2-40B4-BE49-F238E27FC236}">
                <a16:creationId xmlns:a16="http://schemas.microsoft.com/office/drawing/2014/main" id="{34BBB240-A9BA-49DA-AE31-8E19870F3D0B}"/>
              </a:ext>
            </a:extLst>
          </p:cNvPr>
          <p:cNvSpPr>
            <a:spLocks noGrp="1"/>
          </p:cNvSpPr>
          <p:nvPr>
            <p:ph idx="1"/>
          </p:nvPr>
        </p:nvSpPr>
        <p:spPr>
          <a:xfrm>
            <a:off x="838200" y="1753299"/>
            <a:ext cx="10763774" cy="4028936"/>
          </a:xfrm>
        </p:spPr>
        <p:txBody>
          <a:bodyPr>
            <a:normAutofit fontScale="25000" lnSpcReduction="20000"/>
          </a:bodyPr>
          <a:lstStyle/>
          <a:p>
            <a:pPr marL="0" indent="0">
              <a:lnSpc>
                <a:spcPct val="120000"/>
              </a:lnSpc>
              <a:buNone/>
            </a:pPr>
            <a:r>
              <a:rPr lang="en-US" sz="4400" b="1" dirty="0"/>
              <a:t>Action Statement Profile </a:t>
            </a:r>
          </a:p>
          <a:p>
            <a:pPr>
              <a:lnSpc>
                <a:spcPct val="120000"/>
              </a:lnSpc>
            </a:pPr>
            <a:r>
              <a:rPr lang="en-US" sz="4400" dirty="0"/>
              <a:t>Quality improvement opportunity: Raise awareness of underlying conditions that might lower the threshold for tube insertion; ensure clinician awareness of, and attention, to these conditions when making decisions about tube insertion; (National Quality Strategy Domain: Patient Safety; Effective Communication and Care Coordination)</a:t>
            </a:r>
          </a:p>
          <a:p>
            <a:pPr>
              <a:lnSpc>
                <a:spcPct val="120000"/>
              </a:lnSpc>
            </a:pPr>
            <a:r>
              <a:rPr lang="en-US" sz="4400" dirty="0"/>
              <a:t>Aggregate evidence quality: Grade C, based on observational studies</a:t>
            </a:r>
          </a:p>
          <a:p>
            <a:pPr>
              <a:lnSpc>
                <a:spcPct val="120000"/>
              </a:lnSpc>
            </a:pPr>
            <a:r>
              <a:rPr lang="en-US" sz="4400" dirty="0"/>
              <a:t>Level of confidence in evidence: High for children with Down syndrome, cleft palate, and/or permanent hearing loss; medium for other at-risk groups</a:t>
            </a:r>
          </a:p>
          <a:p>
            <a:pPr>
              <a:lnSpc>
                <a:spcPct val="120000"/>
              </a:lnSpc>
            </a:pPr>
            <a:r>
              <a:rPr lang="en-US" sz="4400" dirty="0"/>
              <a:t>Benefit-harm assessment: Preponderance of benefit over harm</a:t>
            </a:r>
          </a:p>
          <a:p>
            <a:pPr>
              <a:lnSpc>
                <a:spcPct val="120000"/>
              </a:lnSpc>
            </a:pPr>
            <a:r>
              <a:rPr lang="en-US" sz="4400" dirty="0"/>
              <a:t>Value judgments: Despite the limited high-quality evidence about the impact of tubes for these populations (nearly all RCTs exclude children who are at risk), the panel considered it important to use at-risk status as a factor in decision making about tube candidacy, building on recommendations made in the OME guideline.21 The panel assumed that most at-risk children would be less likely to tolerate OME or recurrent AOM than would the otherwise healthy child</a:t>
            </a:r>
          </a:p>
          <a:p>
            <a:pPr>
              <a:lnSpc>
                <a:spcPct val="120000"/>
              </a:lnSpc>
            </a:pPr>
            <a:r>
              <a:rPr lang="en-US" sz="4400" dirty="0"/>
              <a:t>Intentional vagueness: None</a:t>
            </a:r>
          </a:p>
          <a:p>
            <a:pPr>
              <a:lnSpc>
                <a:spcPct val="120000"/>
              </a:lnSpc>
            </a:pPr>
            <a:r>
              <a:rPr lang="en-US" sz="4400" dirty="0"/>
              <a:t>Role of patient (caregiver) preferences: None, since this recommendation deals only with acquiring information to assist in decision making</a:t>
            </a:r>
          </a:p>
          <a:p>
            <a:pPr>
              <a:lnSpc>
                <a:spcPct val="120000"/>
              </a:lnSpc>
            </a:pPr>
            <a:r>
              <a:rPr lang="en-US" sz="4400" dirty="0"/>
              <a:t>Exceptions: None</a:t>
            </a:r>
          </a:p>
          <a:p>
            <a:pPr>
              <a:lnSpc>
                <a:spcPct val="120000"/>
              </a:lnSpc>
            </a:pPr>
            <a:r>
              <a:rPr lang="en-US" sz="4400" dirty="0"/>
              <a:t>Policy level: Recommendation</a:t>
            </a:r>
          </a:p>
          <a:p>
            <a:pPr>
              <a:lnSpc>
                <a:spcPct val="120000"/>
              </a:lnSpc>
            </a:pPr>
            <a:r>
              <a:rPr lang="en-US" sz="4400" dirty="0"/>
              <a:t>Differences of opinion: None</a:t>
            </a:r>
          </a:p>
          <a:p>
            <a:pPr>
              <a:lnSpc>
                <a:spcPct val="120000"/>
              </a:lnSpc>
            </a:pPr>
            <a:r>
              <a:rPr lang="en-US" sz="4400" dirty="0"/>
              <a:t>Implementation considerations: Potential to add this list of conditions to the electronic health record to facilitate identifying at-risk children when OME is diagnosed</a:t>
            </a:r>
          </a:p>
          <a:p>
            <a:endParaRPr lang="en-US" dirty="0"/>
          </a:p>
        </p:txBody>
      </p:sp>
    </p:spTree>
    <p:extLst>
      <p:ext uri="{BB962C8B-B14F-4D97-AF65-F5344CB8AC3E}">
        <p14:creationId xmlns:p14="http://schemas.microsoft.com/office/powerpoint/2010/main" val="9200857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AA14A-DE87-4162-9B23-DD019BC7325F}"/>
              </a:ext>
            </a:extLst>
          </p:cNvPr>
          <p:cNvSpPr>
            <a:spLocks noGrp="1"/>
          </p:cNvSpPr>
          <p:nvPr>
            <p:ph type="title"/>
          </p:nvPr>
        </p:nvSpPr>
        <p:spPr/>
        <p:txBody>
          <a:bodyPr/>
          <a:lstStyle/>
          <a:p>
            <a:r>
              <a:rPr lang="en-US" dirty="0"/>
              <a:t>Statement 9: Tympanostomy Tubes</a:t>
            </a:r>
            <a:br>
              <a:rPr lang="en-US" dirty="0"/>
            </a:br>
            <a:r>
              <a:rPr lang="en-US" dirty="0"/>
              <a:t>and At-risk Children</a:t>
            </a:r>
            <a:endParaRPr lang="en-US" b="1" dirty="0"/>
          </a:p>
        </p:txBody>
      </p:sp>
      <p:sp>
        <p:nvSpPr>
          <p:cNvPr id="3" name="Content Placeholder 2">
            <a:extLst>
              <a:ext uri="{FF2B5EF4-FFF2-40B4-BE49-F238E27FC236}">
                <a16:creationId xmlns:a16="http://schemas.microsoft.com/office/drawing/2014/main" id="{DF4C87D1-D90C-4289-9A17-2DA7EE92FA94}"/>
              </a:ext>
            </a:extLst>
          </p:cNvPr>
          <p:cNvSpPr>
            <a:spLocks noGrp="1"/>
          </p:cNvSpPr>
          <p:nvPr>
            <p:ph idx="1"/>
          </p:nvPr>
        </p:nvSpPr>
        <p:spPr/>
        <p:txBody>
          <a:bodyPr>
            <a:normAutofit fontScale="55000" lnSpcReduction="20000"/>
          </a:bodyPr>
          <a:lstStyle/>
          <a:p>
            <a:pPr marL="0" indent="0">
              <a:lnSpc>
                <a:spcPct val="120000"/>
              </a:lnSpc>
              <a:buNone/>
            </a:pPr>
            <a:r>
              <a:rPr lang="en-US" b="1" dirty="0"/>
              <a:t>STATEMENT 9. TYMPANOSTOMY TUBES AND AT-RISK CHILDREN: Clinicians may perform tympanostomy tube insertion in at-risk children with unilateral or bilateral OME that is likely to persist as reflected by a type B (flat) tympanogram or a documented effusion for 3 months or longer. </a:t>
            </a:r>
            <a:r>
              <a:rPr lang="en-US" i="1" u="sng" dirty="0"/>
              <a:t>Option</a:t>
            </a:r>
            <a:r>
              <a:rPr lang="en-US" i="1" dirty="0"/>
              <a:t> based on a systematic review and observational studies with a balance between benefit and harm.</a:t>
            </a:r>
            <a:endParaRPr lang="en-US" dirty="0"/>
          </a:p>
          <a:p>
            <a:pPr marL="0" indent="0">
              <a:lnSpc>
                <a:spcPct val="120000"/>
              </a:lnSpc>
              <a:buNone/>
            </a:pPr>
            <a:r>
              <a:rPr lang="en-US" b="1" u="sng" dirty="0"/>
              <a:t>Change from 2013:</a:t>
            </a:r>
            <a:r>
              <a:rPr lang="en-US" b="1" dirty="0"/>
              <a:t> </a:t>
            </a:r>
            <a:r>
              <a:rPr lang="en-US" dirty="0"/>
              <a:t>Statement is unchanged; new text on cochlear implantation</a:t>
            </a:r>
            <a:br>
              <a:rPr lang="en-US" dirty="0"/>
            </a:br>
            <a:endParaRPr lang="en-US" b="1" u="sng" dirty="0"/>
          </a:p>
          <a:p>
            <a:pPr marL="0" indent="0">
              <a:lnSpc>
                <a:spcPct val="120000"/>
              </a:lnSpc>
              <a:buNone/>
            </a:pPr>
            <a:r>
              <a:rPr lang="en-US" b="1" u="sng" dirty="0"/>
              <a:t>Benefits:</a:t>
            </a:r>
            <a:r>
              <a:rPr lang="en-US" dirty="0"/>
              <a:t> Improved hearing, resolution of MEE in at-risk children who would otherwise have a low probability of spontaneous resolution, mitigates a potential obstacle to child development</a:t>
            </a:r>
          </a:p>
          <a:p>
            <a:pPr marL="0" indent="0">
              <a:lnSpc>
                <a:spcPct val="120000"/>
              </a:lnSpc>
              <a:buNone/>
            </a:pPr>
            <a:endParaRPr lang="en-US" b="1" u="sng" dirty="0"/>
          </a:p>
          <a:p>
            <a:pPr marL="0" indent="0">
              <a:lnSpc>
                <a:spcPct val="120000"/>
              </a:lnSpc>
              <a:buNone/>
            </a:pPr>
            <a:r>
              <a:rPr lang="en-US" b="1" u="sng" dirty="0"/>
              <a:t>Risks, harms, costs: </a:t>
            </a:r>
            <a:r>
              <a:rPr lang="en-US" dirty="0"/>
              <a:t>Risk of anesthesia, sequelae of the indwelling tympanostomy tubes (otorrhea, granulation tissue, obstruction), complications after tube extrusion (</a:t>
            </a:r>
            <a:r>
              <a:rPr lang="en-US" dirty="0" err="1"/>
              <a:t>myringosclerosis</a:t>
            </a:r>
            <a:r>
              <a:rPr lang="en-US" dirty="0"/>
              <a:t>, retraction pocket, persistent perforation), failure of or premature tympanostomy tube extrusion, tympanostomy tube medialization, procedural anxiety and discomfort, and direct procedural costs</a:t>
            </a:r>
          </a:p>
          <a:p>
            <a:endParaRPr lang="en-US" dirty="0"/>
          </a:p>
        </p:txBody>
      </p:sp>
    </p:spTree>
    <p:extLst>
      <p:ext uri="{BB962C8B-B14F-4D97-AF65-F5344CB8AC3E}">
        <p14:creationId xmlns:p14="http://schemas.microsoft.com/office/powerpoint/2010/main" val="27706001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8C765-4BB3-4920-8C94-C9DB3E34E975}"/>
              </a:ext>
            </a:extLst>
          </p:cNvPr>
          <p:cNvSpPr>
            <a:spLocks noGrp="1"/>
          </p:cNvSpPr>
          <p:nvPr>
            <p:ph type="title"/>
          </p:nvPr>
        </p:nvSpPr>
        <p:spPr/>
        <p:txBody>
          <a:bodyPr/>
          <a:lstStyle/>
          <a:p>
            <a:r>
              <a:rPr lang="en-US" dirty="0"/>
              <a:t>Statement 9: Tympanostomy Tubes</a:t>
            </a:r>
            <a:br>
              <a:rPr lang="en-US" dirty="0"/>
            </a:br>
            <a:r>
              <a:rPr lang="en-US" dirty="0"/>
              <a:t>and At-risk Children</a:t>
            </a:r>
          </a:p>
        </p:txBody>
      </p:sp>
      <p:sp>
        <p:nvSpPr>
          <p:cNvPr id="3" name="Content Placeholder 2">
            <a:extLst>
              <a:ext uri="{FF2B5EF4-FFF2-40B4-BE49-F238E27FC236}">
                <a16:creationId xmlns:a16="http://schemas.microsoft.com/office/drawing/2014/main" id="{DACCA498-98D1-48C1-8093-EC2CC6D9C152}"/>
              </a:ext>
            </a:extLst>
          </p:cNvPr>
          <p:cNvSpPr>
            <a:spLocks noGrp="1"/>
          </p:cNvSpPr>
          <p:nvPr>
            <p:ph idx="1"/>
          </p:nvPr>
        </p:nvSpPr>
        <p:spPr/>
        <p:txBody>
          <a:bodyPr>
            <a:normAutofit fontScale="40000" lnSpcReduction="20000"/>
          </a:bodyPr>
          <a:lstStyle/>
          <a:p>
            <a:pPr marL="0" indent="0">
              <a:buNone/>
            </a:pPr>
            <a:r>
              <a:rPr lang="en-US" b="1" dirty="0"/>
              <a:t>Action Statement Profile </a:t>
            </a:r>
          </a:p>
          <a:p>
            <a:r>
              <a:rPr lang="en-US" dirty="0"/>
              <a:t>Quality improvement opportunity: Optimize the acoustic signal for children at-risk for behavioral, learning, or developmental issues from middle ear fluid; (National Quality Strategy Domain: Promoting Effective Prevention/Treatments; Effective Communication and Care Coordination; Person and Family Centered Care) </a:t>
            </a:r>
          </a:p>
          <a:p>
            <a:r>
              <a:rPr lang="en-US" dirty="0"/>
              <a:t>Aggregate evidence quality: Grade C based on a systematic review of cohort studies regarding natural history of type B tympanograms and observational studies examining the impact of MEE on at-risk children</a:t>
            </a:r>
          </a:p>
          <a:p>
            <a:r>
              <a:rPr lang="en-US" dirty="0"/>
              <a:t>Level of confidence in evidence: Moderate to low, because of methodological concerns with the conduct, outcome reporting, follow-up of available observational studies, and uncertainty regarding the importance of hearing loss as a mediating factor.</a:t>
            </a:r>
          </a:p>
          <a:p>
            <a:r>
              <a:rPr lang="en-US" dirty="0"/>
              <a:t>Benefit-harm assessment: Equilibrium (balance) of benefits vs. harms</a:t>
            </a:r>
          </a:p>
          <a:p>
            <a:r>
              <a:rPr lang="en-US" dirty="0"/>
              <a:t>Value judgments: Despite the absence of controlled trials identifying benefits of tympanostomy tube placement in at-risk children (such children were excluded from the reviews cited), the panel agreed that tympanostomy tubes were a reasonable intervention for reducing the prevalence of MEE that would otherwise have a low likelihood of prompt spontaneous resolution. Untreated persistent MEE would place the child at high risk for hearing loss from suboptimal conduction of sound through the middle ear, which could interfere with subsequent speech and language progress</a:t>
            </a:r>
          </a:p>
          <a:p>
            <a:r>
              <a:rPr lang="en-US" dirty="0"/>
              <a:t>Intentional vagueness: None</a:t>
            </a:r>
          </a:p>
          <a:p>
            <a:r>
              <a:rPr lang="en-US" dirty="0"/>
              <a:t>Role of patient (caregiver) preferences: Substantial role for shared decision making with caregivers regarding whether or not to proceed with tympanostomy tube insertion</a:t>
            </a:r>
          </a:p>
          <a:p>
            <a:r>
              <a:rPr lang="en-US" dirty="0"/>
              <a:t>Exceptions: None</a:t>
            </a:r>
          </a:p>
          <a:p>
            <a:r>
              <a:rPr lang="en-US" dirty="0"/>
              <a:t>Policy level: Option</a:t>
            </a:r>
          </a:p>
          <a:p>
            <a:r>
              <a:rPr lang="en-US" dirty="0"/>
              <a:t>Differences of opinion: None regarding the action statement; a minor difference of opinion about whether children with Down syndrome or cleft palate should be considered independently of children with speech and language delays/disorders</a:t>
            </a:r>
          </a:p>
          <a:p>
            <a:r>
              <a:rPr lang="en-US" dirty="0"/>
              <a:t>Implementation considerations: greater difficulty in accurately documenting middle ear fluid in at-risk children with sensory, tactile, or behavioral issues</a:t>
            </a:r>
          </a:p>
          <a:p>
            <a:endParaRPr lang="en-US" dirty="0"/>
          </a:p>
          <a:p>
            <a:endParaRPr lang="en-US" dirty="0"/>
          </a:p>
        </p:txBody>
      </p:sp>
    </p:spTree>
    <p:extLst>
      <p:ext uri="{BB962C8B-B14F-4D97-AF65-F5344CB8AC3E}">
        <p14:creationId xmlns:p14="http://schemas.microsoft.com/office/powerpoint/2010/main" val="9019044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B65FB-DC4F-4CF2-AF49-A0C4A858278E}"/>
              </a:ext>
            </a:extLst>
          </p:cNvPr>
          <p:cNvSpPr>
            <a:spLocks noGrp="1"/>
          </p:cNvSpPr>
          <p:nvPr>
            <p:ph type="title"/>
          </p:nvPr>
        </p:nvSpPr>
        <p:spPr/>
        <p:txBody>
          <a:bodyPr>
            <a:normAutofit/>
          </a:bodyPr>
          <a:lstStyle/>
          <a:p>
            <a:r>
              <a:rPr lang="en-US" dirty="0"/>
              <a:t>Statement 10: Long-term Tubes</a:t>
            </a:r>
            <a:endParaRPr lang="en-US" b="1" dirty="0"/>
          </a:p>
        </p:txBody>
      </p:sp>
      <p:sp>
        <p:nvSpPr>
          <p:cNvPr id="3" name="Content Placeholder 2">
            <a:extLst>
              <a:ext uri="{FF2B5EF4-FFF2-40B4-BE49-F238E27FC236}">
                <a16:creationId xmlns:a16="http://schemas.microsoft.com/office/drawing/2014/main" id="{2C1D801B-4EF8-4FFE-9279-13A127854839}"/>
              </a:ext>
            </a:extLst>
          </p:cNvPr>
          <p:cNvSpPr>
            <a:spLocks noGrp="1"/>
          </p:cNvSpPr>
          <p:nvPr>
            <p:ph idx="1"/>
          </p:nvPr>
        </p:nvSpPr>
        <p:spPr/>
        <p:txBody>
          <a:bodyPr>
            <a:normAutofit fontScale="62500" lnSpcReduction="20000"/>
          </a:bodyPr>
          <a:lstStyle/>
          <a:p>
            <a:pPr marL="0" indent="0">
              <a:lnSpc>
                <a:spcPct val="120000"/>
              </a:lnSpc>
              <a:buNone/>
            </a:pPr>
            <a:r>
              <a:rPr lang="en-US" b="1" dirty="0"/>
              <a:t>STATEMENT 10. LONG-TERM TUBES: The clinician should not place long-term tubes as initial surgery for children who meet criteria for tube insertion unless there is a specific reason based on an anticipated need for prolonged middle ear ventilation beyond that of a short-term tube. </a:t>
            </a:r>
            <a:r>
              <a:rPr lang="en-US" i="1" u="sng" dirty="0"/>
              <a:t>Recommendation against</a:t>
            </a:r>
            <a:r>
              <a:rPr lang="en-US" i="1" dirty="0"/>
              <a:t> based on observational studies, with a preponderance of benefit over harm. </a:t>
            </a:r>
            <a:endParaRPr lang="en-US" dirty="0"/>
          </a:p>
          <a:p>
            <a:pPr marL="0" indent="0">
              <a:lnSpc>
                <a:spcPct val="120000"/>
              </a:lnSpc>
              <a:spcAft>
                <a:spcPts val="1200"/>
              </a:spcAft>
              <a:buNone/>
            </a:pPr>
            <a:r>
              <a:rPr lang="en-US" b="1" u="sng" dirty="0"/>
              <a:t>Change from 2013:</a:t>
            </a:r>
            <a:r>
              <a:rPr lang="en-US" dirty="0"/>
              <a:t> New statement for 2022</a:t>
            </a:r>
            <a:endParaRPr lang="en-US" b="1" u="sng" dirty="0"/>
          </a:p>
          <a:p>
            <a:pPr marL="0" indent="0">
              <a:lnSpc>
                <a:spcPct val="120000"/>
              </a:lnSpc>
              <a:buNone/>
            </a:pPr>
            <a:r>
              <a:rPr lang="en-US" b="1" u="sng" dirty="0"/>
              <a:t>Benefits: </a:t>
            </a:r>
            <a:r>
              <a:rPr lang="en-US" dirty="0"/>
              <a:t>Avoid unnecessary adverse events that are more common with long-term tubes, including a higher incidence of otorrhea, granulation tissue, TM perforation; reduce the need for long-term follow-up; reduce the risk of having a retained tube beyond the necessary period of ventilation </a:t>
            </a:r>
          </a:p>
          <a:p>
            <a:pPr marL="0" indent="0">
              <a:lnSpc>
                <a:spcPct val="120000"/>
              </a:lnSpc>
              <a:buNone/>
            </a:pPr>
            <a:r>
              <a:rPr lang="en-US" b="1" u="sng" dirty="0"/>
              <a:t>Risk, harm, cost: </a:t>
            </a:r>
            <a:r>
              <a:rPr lang="en-US" dirty="0"/>
              <a:t>None related to initial management; some potential for repeat tubes in children that may have been avoided if a long-term tube had been used; risk of missing or delayed diagnosis of OME after short term tube extrudes. </a:t>
            </a:r>
          </a:p>
          <a:p>
            <a:endParaRPr lang="en-US" u="sng" dirty="0"/>
          </a:p>
        </p:txBody>
      </p:sp>
    </p:spTree>
    <p:extLst>
      <p:ext uri="{BB962C8B-B14F-4D97-AF65-F5344CB8AC3E}">
        <p14:creationId xmlns:p14="http://schemas.microsoft.com/office/powerpoint/2010/main" val="27709918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8504E-2836-4558-94E5-A8F009BDFF9A}"/>
              </a:ext>
            </a:extLst>
          </p:cNvPr>
          <p:cNvSpPr>
            <a:spLocks noGrp="1"/>
          </p:cNvSpPr>
          <p:nvPr>
            <p:ph type="title"/>
          </p:nvPr>
        </p:nvSpPr>
        <p:spPr/>
        <p:txBody>
          <a:bodyPr/>
          <a:lstStyle/>
          <a:p>
            <a:r>
              <a:rPr lang="en-US" dirty="0"/>
              <a:t>Statement 10: Long-term Tubes</a:t>
            </a:r>
          </a:p>
        </p:txBody>
      </p:sp>
      <p:sp>
        <p:nvSpPr>
          <p:cNvPr id="3" name="Content Placeholder 2">
            <a:extLst>
              <a:ext uri="{FF2B5EF4-FFF2-40B4-BE49-F238E27FC236}">
                <a16:creationId xmlns:a16="http://schemas.microsoft.com/office/drawing/2014/main" id="{468F5F45-3E31-4BD1-84A7-009CAE4FBE7F}"/>
              </a:ext>
            </a:extLst>
          </p:cNvPr>
          <p:cNvSpPr>
            <a:spLocks noGrp="1"/>
          </p:cNvSpPr>
          <p:nvPr>
            <p:ph idx="1"/>
          </p:nvPr>
        </p:nvSpPr>
        <p:spPr>
          <a:xfrm>
            <a:off x="838199" y="1825625"/>
            <a:ext cx="10705051" cy="4105392"/>
          </a:xfrm>
        </p:spPr>
        <p:txBody>
          <a:bodyPr>
            <a:normAutofit fontScale="25000" lnSpcReduction="20000"/>
          </a:bodyPr>
          <a:lstStyle/>
          <a:p>
            <a:pPr marL="0" indent="0">
              <a:lnSpc>
                <a:spcPct val="120000"/>
              </a:lnSpc>
              <a:buNone/>
            </a:pPr>
            <a:r>
              <a:rPr lang="en-US" sz="4000" b="1" dirty="0"/>
              <a:t>Action Statement Profile </a:t>
            </a:r>
          </a:p>
          <a:p>
            <a:pPr>
              <a:lnSpc>
                <a:spcPct val="120000"/>
              </a:lnSpc>
            </a:pPr>
            <a:r>
              <a:rPr lang="en-US" sz="4000" dirty="0"/>
              <a:t>Quality improvement opportunity: To reduce perceived overuse of long-term tubes, which have higher adverse event rates than short-term tubes, as initial surgery for children who meet criteria for tube insertion (National Quality Strategy Domain: Promoting Effective Prevention/Treatments)</a:t>
            </a:r>
          </a:p>
          <a:p>
            <a:pPr>
              <a:lnSpc>
                <a:spcPct val="120000"/>
              </a:lnSpc>
            </a:pPr>
            <a:r>
              <a:rPr lang="en-US" sz="4000" dirty="0"/>
              <a:t>Aggregate evidence quality: Grade B, based on observational studies </a:t>
            </a:r>
          </a:p>
          <a:p>
            <a:pPr>
              <a:lnSpc>
                <a:spcPct val="120000"/>
              </a:lnSpc>
            </a:pPr>
            <a:r>
              <a:rPr lang="en-US" sz="4000" dirty="0"/>
              <a:t>Level of confidence in evidence: High</a:t>
            </a:r>
          </a:p>
          <a:p>
            <a:pPr>
              <a:lnSpc>
                <a:spcPct val="120000"/>
              </a:lnSpc>
            </a:pPr>
            <a:r>
              <a:rPr lang="en-US" sz="4000" dirty="0"/>
              <a:t>Benefit-harm assessment: Preponderance of benefit </a:t>
            </a:r>
          </a:p>
          <a:p>
            <a:pPr>
              <a:lnSpc>
                <a:spcPct val="120000"/>
              </a:lnSpc>
            </a:pPr>
            <a:r>
              <a:rPr lang="en-US" sz="4000" dirty="0"/>
              <a:t>Value judgments: Perception that long-term tubes are overused by some clinicians for treating recurrent AOM or chronic OME when tube insertion is first performed and that this overuse results in preventable tympanic membrane perforations and other sequelae. </a:t>
            </a:r>
          </a:p>
          <a:p>
            <a:pPr>
              <a:lnSpc>
                <a:spcPct val="120000"/>
              </a:lnSpc>
            </a:pPr>
            <a:r>
              <a:rPr lang="en-US" sz="4000" dirty="0"/>
              <a:t>Intentional vagueness: Clinicians must make an informed prediction, based on the child’s history and status of the tympanic membrane and middle ear, as to whether a period of ventilation beyond that of a short-term tube is required. </a:t>
            </a:r>
          </a:p>
          <a:p>
            <a:pPr>
              <a:lnSpc>
                <a:spcPct val="120000"/>
              </a:lnSpc>
            </a:pPr>
            <a:r>
              <a:rPr lang="en-US" sz="4000" dirty="0"/>
              <a:t>Role of patient (caregiver) preferences: Small to moderate, based on family history and on values related to the potential need for further surgery and anesthesia. </a:t>
            </a:r>
          </a:p>
          <a:p>
            <a:pPr>
              <a:lnSpc>
                <a:spcPct val="120000"/>
              </a:lnSpc>
            </a:pPr>
            <a:r>
              <a:rPr lang="en-US" sz="4000" dirty="0"/>
              <a:t>Exceptions: None </a:t>
            </a:r>
          </a:p>
          <a:p>
            <a:pPr>
              <a:lnSpc>
                <a:spcPct val="120000"/>
              </a:lnSpc>
            </a:pPr>
            <a:r>
              <a:rPr lang="en-US" sz="4000" dirty="0"/>
              <a:t>Policy level: Recommendation </a:t>
            </a:r>
          </a:p>
          <a:p>
            <a:pPr>
              <a:lnSpc>
                <a:spcPct val="120000"/>
              </a:lnSpc>
            </a:pPr>
            <a:r>
              <a:rPr lang="en-US" sz="4000" dirty="0"/>
              <a:t>Differences of Opinion: No differences of opinion on the statement as written, but 4 of 16 panel members (25%) felt that this statement could have the unintended consequence of increasing the use of long-term tubes because of intentional vagueness in determining a need for ventilation beyond the duration of a short-term tube. </a:t>
            </a:r>
          </a:p>
          <a:p>
            <a:pPr>
              <a:lnSpc>
                <a:spcPct val="120000"/>
              </a:lnSpc>
            </a:pPr>
            <a:r>
              <a:rPr lang="en-US" sz="4000" dirty="0"/>
              <a:t>Implementation considerations: Should provide guidance on reasonable indications for initial use of a long-term tube; table comparing the duration and outcomes of long- vs short-term tubes</a:t>
            </a:r>
          </a:p>
          <a:p>
            <a:endParaRPr lang="en-US" dirty="0"/>
          </a:p>
        </p:txBody>
      </p:sp>
    </p:spTree>
    <p:extLst>
      <p:ext uri="{BB962C8B-B14F-4D97-AF65-F5344CB8AC3E}">
        <p14:creationId xmlns:p14="http://schemas.microsoft.com/office/powerpoint/2010/main" val="10714002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9ADB1-1663-4A05-9069-315BB137BE86}"/>
              </a:ext>
            </a:extLst>
          </p:cNvPr>
          <p:cNvSpPr>
            <a:spLocks noGrp="1"/>
          </p:cNvSpPr>
          <p:nvPr>
            <p:ph type="title"/>
          </p:nvPr>
        </p:nvSpPr>
        <p:spPr/>
        <p:txBody>
          <a:bodyPr/>
          <a:lstStyle/>
          <a:p>
            <a:r>
              <a:rPr lang="en-US" dirty="0"/>
              <a:t>Statement 10: Long-term Tubes</a:t>
            </a:r>
          </a:p>
        </p:txBody>
      </p:sp>
      <p:pic>
        <p:nvPicPr>
          <p:cNvPr id="5" name="Content Placeholder 4">
            <a:extLst>
              <a:ext uri="{FF2B5EF4-FFF2-40B4-BE49-F238E27FC236}">
                <a16:creationId xmlns:a16="http://schemas.microsoft.com/office/drawing/2014/main" id="{220938B9-CE24-45F1-A961-BE0BAAEF7C1F}"/>
              </a:ext>
            </a:extLst>
          </p:cNvPr>
          <p:cNvPicPr>
            <a:picLocks noGrp="1" noChangeAspect="1"/>
          </p:cNvPicPr>
          <p:nvPr>
            <p:ph idx="1"/>
          </p:nvPr>
        </p:nvPicPr>
        <p:blipFill>
          <a:blip r:embed="rId2"/>
          <a:stretch>
            <a:fillRect/>
          </a:stretch>
        </p:blipFill>
        <p:spPr>
          <a:xfrm>
            <a:off x="838200" y="1783680"/>
            <a:ext cx="6677967" cy="3956050"/>
          </a:xfrm>
        </p:spPr>
      </p:pic>
      <p:pic>
        <p:nvPicPr>
          <p:cNvPr id="6" name="Picture 21" descr="armstrong">
            <a:extLst>
              <a:ext uri="{FF2B5EF4-FFF2-40B4-BE49-F238E27FC236}">
                <a16:creationId xmlns:a16="http://schemas.microsoft.com/office/drawing/2014/main" id="{04345A9C-7543-4641-818D-1FC55A7FE11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217955" y="1783680"/>
            <a:ext cx="2164465" cy="21644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ttube">
            <a:extLst>
              <a:ext uri="{FF2B5EF4-FFF2-40B4-BE49-F238E27FC236}">
                <a16:creationId xmlns:a16="http://schemas.microsoft.com/office/drawing/2014/main" id="{6029FAF6-C6BA-487F-B23E-38DE3F9B4E5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217955" y="4041137"/>
            <a:ext cx="2155298" cy="2155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096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4A4F7-A98E-4BD8-8111-819D43A60B5F}"/>
              </a:ext>
            </a:extLst>
          </p:cNvPr>
          <p:cNvSpPr>
            <a:spLocks noGrp="1"/>
          </p:cNvSpPr>
          <p:nvPr>
            <p:ph type="title"/>
          </p:nvPr>
        </p:nvSpPr>
        <p:spPr>
          <a:xfrm>
            <a:off x="838200" y="365125"/>
            <a:ext cx="10780552" cy="1325563"/>
          </a:xfrm>
        </p:spPr>
        <p:txBody>
          <a:bodyPr/>
          <a:lstStyle/>
          <a:p>
            <a:r>
              <a:rPr lang="en-US" dirty="0"/>
              <a:t>Statement 11: Adjuvant Adenoidectomy</a:t>
            </a:r>
          </a:p>
        </p:txBody>
      </p:sp>
      <p:sp>
        <p:nvSpPr>
          <p:cNvPr id="3" name="Content Placeholder 2">
            <a:extLst>
              <a:ext uri="{FF2B5EF4-FFF2-40B4-BE49-F238E27FC236}">
                <a16:creationId xmlns:a16="http://schemas.microsoft.com/office/drawing/2014/main" id="{362911F7-6884-47ED-8EB1-8EF74F023179}"/>
              </a:ext>
            </a:extLst>
          </p:cNvPr>
          <p:cNvSpPr>
            <a:spLocks noGrp="1"/>
          </p:cNvSpPr>
          <p:nvPr>
            <p:ph idx="1"/>
          </p:nvPr>
        </p:nvSpPr>
        <p:spPr>
          <a:xfrm>
            <a:off x="838200" y="1825624"/>
            <a:ext cx="10515600" cy="4063447"/>
          </a:xfrm>
        </p:spPr>
        <p:txBody>
          <a:bodyPr>
            <a:noAutofit/>
          </a:bodyPr>
          <a:lstStyle/>
          <a:p>
            <a:pPr marL="0" indent="0">
              <a:lnSpc>
                <a:spcPct val="120000"/>
              </a:lnSpc>
              <a:buNone/>
            </a:pPr>
            <a:r>
              <a:rPr lang="en-US" sz="1600" b="1" dirty="0"/>
              <a:t>STATEMENT 11. ADJUVANT ADENOIDECTOMY: Clinicians may perform adenoidectomy as an adjunct to tympanostomy tube insertion for children with symptoms directly related to the adenoids (adenoid infection or nasal obstruction) OR in children aged 4 years or older to potentially reduce future incidence of recurrent otitis media or the need for repeat tube insertion. </a:t>
            </a:r>
            <a:r>
              <a:rPr lang="en-US" sz="1600" i="1" u="sng" dirty="0"/>
              <a:t>Option</a:t>
            </a:r>
            <a:r>
              <a:rPr lang="en-US" sz="1600" i="1" dirty="0"/>
              <a:t> based on randomized controlled trials, meta-analyses, and population-level studies, with a balance of benefits and harms. </a:t>
            </a:r>
            <a:endParaRPr lang="en-US" sz="1600" dirty="0"/>
          </a:p>
          <a:p>
            <a:pPr marL="0" indent="0">
              <a:lnSpc>
                <a:spcPct val="120000"/>
              </a:lnSpc>
              <a:spcAft>
                <a:spcPts val="1200"/>
              </a:spcAft>
              <a:buNone/>
            </a:pPr>
            <a:r>
              <a:rPr lang="en-US" sz="1600" b="1" u="sng" dirty="0"/>
              <a:t>Change from 2013:</a:t>
            </a:r>
            <a:r>
              <a:rPr lang="en-US" sz="1600" dirty="0"/>
              <a:t> New statement for 2022</a:t>
            </a:r>
            <a:endParaRPr lang="en-US" sz="1600" b="1" u="sng" dirty="0"/>
          </a:p>
          <a:p>
            <a:pPr marL="0" indent="0">
              <a:lnSpc>
                <a:spcPct val="120000"/>
              </a:lnSpc>
              <a:buNone/>
            </a:pPr>
            <a:r>
              <a:rPr lang="en-US" sz="1600" b="1" u="sng" dirty="0"/>
              <a:t>Benefits: </a:t>
            </a:r>
            <a:r>
              <a:rPr lang="en-US" sz="1600" dirty="0"/>
              <a:t>Optimize management of adenoid related disease (nasal obstruction, bacterial infection, chronic rhinitis); reduce need for further surgery and anesthesia; optimize hearing outcomes; decreased persistence of MEE after surgery.</a:t>
            </a:r>
          </a:p>
          <a:p>
            <a:pPr marL="0" indent="0">
              <a:lnSpc>
                <a:spcPct val="120000"/>
              </a:lnSpc>
              <a:buNone/>
            </a:pPr>
            <a:r>
              <a:rPr lang="en-US" sz="1600" b="1" u="sng" dirty="0"/>
              <a:t>Risk, harm, cost:</a:t>
            </a:r>
            <a:r>
              <a:rPr lang="en-US" sz="1600" dirty="0"/>
              <a:t> Surgical risks of adenoidectomy, additional anesthetic risk related to need for intubation during procedure, bleeding, hypernasality, velopharyngeal insufficiency, nasopharyngeal scarring/stenosis, Grisel’s syndrome, longer recovery</a:t>
            </a:r>
          </a:p>
          <a:p>
            <a:endParaRPr lang="en-US" sz="1600" dirty="0"/>
          </a:p>
        </p:txBody>
      </p:sp>
    </p:spTree>
    <p:extLst>
      <p:ext uri="{BB962C8B-B14F-4D97-AF65-F5344CB8AC3E}">
        <p14:creationId xmlns:p14="http://schemas.microsoft.com/office/powerpoint/2010/main" val="3222409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E3BA6-12C8-4267-BFB4-640ADFD8D53E}"/>
              </a:ext>
            </a:extLst>
          </p:cNvPr>
          <p:cNvSpPr>
            <a:spLocks noGrp="1"/>
          </p:cNvSpPr>
          <p:nvPr>
            <p:ph type="title"/>
          </p:nvPr>
        </p:nvSpPr>
        <p:spPr>
          <a:xfrm>
            <a:off x="838200" y="365125"/>
            <a:ext cx="10931554" cy="1325563"/>
          </a:xfrm>
        </p:spPr>
        <p:txBody>
          <a:bodyPr/>
          <a:lstStyle/>
          <a:p>
            <a:r>
              <a:rPr lang="en-US" dirty="0"/>
              <a:t>Statement 11: Adjuvant Adenoidectomy</a:t>
            </a:r>
          </a:p>
        </p:txBody>
      </p:sp>
      <p:sp>
        <p:nvSpPr>
          <p:cNvPr id="3" name="Content Placeholder 2">
            <a:extLst>
              <a:ext uri="{FF2B5EF4-FFF2-40B4-BE49-F238E27FC236}">
                <a16:creationId xmlns:a16="http://schemas.microsoft.com/office/drawing/2014/main" id="{C3CDFE55-1620-4F9F-9C92-76C745242A36}"/>
              </a:ext>
            </a:extLst>
          </p:cNvPr>
          <p:cNvSpPr>
            <a:spLocks noGrp="1"/>
          </p:cNvSpPr>
          <p:nvPr>
            <p:ph idx="1"/>
          </p:nvPr>
        </p:nvSpPr>
        <p:spPr>
          <a:xfrm>
            <a:off x="838199" y="1825624"/>
            <a:ext cx="10738607" cy="4080225"/>
          </a:xfrm>
        </p:spPr>
        <p:txBody>
          <a:bodyPr>
            <a:normAutofit fontScale="32500" lnSpcReduction="20000"/>
          </a:bodyPr>
          <a:lstStyle/>
          <a:p>
            <a:pPr marL="0" indent="0">
              <a:lnSpc>
                <a:spcPct val="120000"/>
              </a:lnSpc>
              <a:buNone/>
            </a:pPr>
            <a:r>
              <a:rPr lang="en-US" sz="3100" b="1" dirty="0"/>
              <a:t>Action Statement Profile </a:t>
            </a:r>
          </a:p>
          <a:p>
            <a:pPr>
              <a:lnSpc>
                <a:spcPct val="120000"/>
              </a:lnSpc>
            </a:pPr>
            <a:r>
              <a:rPr lang="en-US" sz="3100" dirty="0"/>
              <a:t>Quality improvement opportunity: To discourage adenoidectomy for treating or preventing otitis media in children under age 4 years, for whom efficacy has not been established (National Quality Strategy Domains: Promoting Effective Prevention/Treatments) </a:t>
            </a:r>
          </a:p>
          <a:p>
            <a:pPr>
              <a:lnSpc>
                <a:spcPct val="120000"/>
              </a:lnSpc>
            </a:pPr>
            <a:r>
              <a:rPr lang="en-US" sz="3100" dirty="0"/>
              <a:t>Aggregate evidence quality: Grade B, based on RCTs for persistence of OME post-surgically, rate of repeat tube insertion, and hearing outcomes; observational studies regarding the rate of tube re-insertion and hearing outcomes; and meta-analyses on the benefit of adenoidectomy in patients greater than 4 years of age compared to those younger than 4 years of age. </a:t>
            </a:r>
          </a:p>
          <a:p>
            <a:pPr>
              <a:lnSpc>
                <a:spcPct val="120000"/>
              </a:lnSpc>
            </a:pPr>
            <a:r>
              <a:rPr lang="en-US" sz="3100" dirty="0"/>
              <a:t>Level of confidence in evidence: High for symptoms related to adenoids and children over age 4 years; medium for role as primary treatment in select populations, and role in second tube insertion procedures in patients younger than 4 years old.</a:t>
            </a:r>
          </a:p>
          <a:p>
            <a:pPr>
              <a:lnSpc>
                <a:spcPct val="120000"/>
              </a:lnSpc>
            </a:pPr>
            <a:r>
              <a:rPr lang="en-US" sz="3100" dirty="0"/>
              <a:t>Benefit-harm assessment: Equilibrium (balance) of benefits vs. harms</a:t>
            </a:r>
          </a:p>
          <a:p>
            <a:pPr>
              <a:lnSpc>
                <a:spcPct val="120000"/>
              </a:lnSpc>
            </a:pPr>
            <a:r>
              <a:rPr lang="en-US" sz="3100" dirty="0"/>
              <a:t>Value judgments: None </a:t>
            </a:r>
          </a:p>
          <a:p>
            <a:pPr>
              <a:lnSpc>
                <a:spcPct val="120000"/>
              </a:lnSpc>
            </a:pPr>
            <a:r>
              <a:rPr lang="en-US" sz="3100" dirty="0"/>
              <a:t>Intentional vagueness: None</a:t>
            </a:r>
          </a:p>
          <a:p>
            <a:pPr>
              <a:lnSpc>
                <a:spcPct val="120000"/>
              </a:lnSpc>
            </a:pPr>
            <a:r>
              <a:rPr lang="en-US" sz="3100" dirty="0"/>
              <a:t>Role of patient (caregiver) preferences: Large role as to whether to perform adenoidectomy as an adjunctive procedure based on the preferences of the patient and family.</a:t>
            </a:r>
          </a:p>
          <a:p>
            <a:pPr>
              <a:lnSpc>
                <a:spcPct val="120000"/>
              </a:lnSpc>
            </a:pPr>
            <a:r>
              <a:rPr lang="en-US" sz="3100" dirty="0"/>
              <a:t>Exceptions: Contraindications to adenoidectomy (</a:t>
            </a:r>
            <a:r>
              <a:rPr lang="en-US" sz="3100" dirty="0" err="1"/>
              <a:t>eg</a:t>
            </a:r>
            <a:r>
              <a:rPr lang="en-US" sz="3100" dirty="0"/>
              <a:t>, cleft palate, velopharyngeal insufficiency, bleeding disorder).</a:t>
            </a:r>
          </a:p>
          <a:p>
            <a:pPr>
              <a:lnSpc>
                <a:spcPct val="120000"/>
              </a:lnSpc>
            </a:pPr>
            <a:r>
              <a:rPr lang="en-US" sz="3100" dirty="0"/>
              <a:t>Policy level: Option</a:t>
            </a:r>
          </a:p>
          <a:p>
            <a:pPr>
              <a:lnSpc>
                <a:spcPct val="120000"/>
              </a:lnSpc>
            </a:pPr>
            <a:r>
              <a:rPr lang="en-US" sz="3100" dirty="0"/>
              <a:t>Differences of opinion: None </a:t>
            </a:r>
          </a:p>
          <a:p>
            <a:pPr>
              <a:lnSpc>
                <a:spcPct val="120000"/>
              </a:lnSpc>
            </a:pPr>
            <a:r>
              <a:rPr lang="en-US" sz="3100" dirty="0"/>
              <a:t>Implementation considerations: Education materials for otolaryngologists and other clinicians who have traditionally used adenoidectomy as a primary surgical treatment for middle ear disease</a:t>
            </a:r>
          </a:p>
          <a:p>
            <a:endParaRPr lang="en-US" dirty="0"/>
          </a:p>
        </p:txBody>
      </p:sp>
    </p:spTree>
    <p:extLst>
      <p:ext uri="{BB962C8B-B14F-4D97-AF65-F5344CB8AC3E}">
        <p14:creationId xmlns:p14="http://schemas.microsoft.com/office/powerpoint/2010/main" val="5895488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5E235-49DE-41CE-93AD-76740CDBA6DD}"/>
              </a:ext>
            </a:extLst>
          </p:cNvPr>
          <p:cNvSpPr>
            <a:spLocks noGrp="1"/>
          </p:cNvSpPr>
          <p:nvPr>
            <p:ph type="title"/>
          </p:nvPr>
        </p:nvSpPr>
        <p:spPr/>
        <p:txBody>
          <a:bodyPr/>
          <a:lstStyle/>
          <a:p>
            <a:r>
              <a:rPr lang="en-US" dirty="0"/>
              <a:t>Statement 12: Perioperative Education</a:t>
            </a:r>
          </a:p>
        </p:txBody>
      </p:sp>
      <p:sp>
        <p:nvSpPr>
          <p:cNvPr id="3" name="Content Placeholder 2">
            <a:extLst>
              <a:ext uri="{FF2B5EF4-FFF2-40B4-BE49-F238E27FC236}">
                <a16:creationId xmlns:a16="http://schemas.microsoft.com/office/drawing/2014/main" id="{A1AC61E4-A70F-41EC-AE1F-E6D2DAC1D9E9}"/>
              </a:ext>
            </a:extLst>
          </p:cNvPr>
          <p:cNvSpPr>
            <a:spLocks noGrp="1"/>
          </p:cNvSpPr>
          <p:nvPr>
            <p:ph idx="1"/>
          </p:nvPr>
        </p:nvSpPr>
        <p:spPr/>
        <p:txBody>
          <a:bodyPr>
            <a:normAutofit/>
          </a:bodyPr>
          <a:lstStyle/>
          <a:p>
            <a:pPr marL="0" indent="0">
              <a:lnSpc>
                <a:spcPct val="100000"/>
              </a:lnSpc>
              <a:buNone/>
            </a:pPr>
            <a:r>
              <a:rPr lang="en-US" sz="1800" b="1" dirty="0"/>
              <a:t>STATEMENT 12. PERIOPERATIVE EDUCATION: In the perioperative period, clinicians should educate caregivers of children with tympanostomy tubes regarding the expected duration of tube function, recommended follow-up schedule, and detection of complications. </a:t>
            </a:r>
            <a:r>
              <a:rPr lang="en-US" sz="1800" i="1" u="sng" dirty="0"/>
              <a:t>Recommendation</a:t>
            </a:r>
            <a:r>
              <a:rPr lang="en-US" sz="1800" i="1" dirty="0"/>
              <a:t> based on observational studies, with a preponderance of benefit over harm.</a:t>
            </a:r>
          </a:p>
          <a:p>
            <a:pPr marL="0" indent="0">
              <a:lnSpc>
                <a:spcPct val="100000"/>
              </a:lnSpc>
              <a:spcAft>
                <a:spcPts val="1200"/>
              </a:spcAft>
              <a:buNone/>
            </a:pPr>
            <a:r>
              <a:rPr lang="en-US" sz="1800" b="1" u="sng" dirty="0"/>
              <a:t>Change from 2013:</a:t>
            </a:r>
            <a:r>
              <a:rPr lang="en-US" sz="1800" dirty="0"/>
              <a:t> Statement is unchanged; expanded and enhanced caregiver information sheets</a:t>
            </a:r>
            <a:endParaRPr lang="en-US" sz="1800" b="1" u="sng" dirty="0"/>
          </a:p>
          <a:p>
            <a:pPr marL="0" indent="0">
              <a:lnSpc>
                <a:spcPct val="100000"/>
              </a:lnSpc>
              <a:buNone/>
            </a:pPr>
            <a:r>
              <a:rPr lang="en-US" sz="1800" b="1" u="sng" dirty="0"/>
              <a:t>Benefits:</a:t>
            </a:r>
            <a:r>
              <a:rPr lang="en-US" sz="1800" dirty="0"/>
              <a:t> Improve health literacy and shared decision making, define appropriate caregiver expectations at the time of and after surgery, reduce family anxiety, optimize outcomes, avoid complications, and improve caregiver understanding of the importance of follow-up.</a:t>
            </a:r>
          </a:p>
          <a:p>
            <a:pPr marL="0" indent="0">
              <a:lnSpc>
                <a:spcPct val="100000"/>
              </a:lnSpc>
              <a:buNone/>
            </a:pPr>
            <a:r>
              <a:rPr lang="en-US" sz="1800" b="1" u="sng" dirty="0"/>
              <a:t>Risks, harms, costs:</a:t>
            </a:r>
            <a:r>
              <a:rPr lang="en-US" sz="1800" b="1" dirty="0"/>
              <a:t> </a:t>
            </a:r>
            <a:r>
              <a:rPr lang="en-US" sz="1800" dirty="0"/>
              <a:t>Time required for education</a:t>
            </a:r>
          </a:p>
        </p:txBody>
      </p:sp>
    </p:spTree>
    <p:extLst>
      <p:ext uri="{BB962C8B-B14F-4D97-AF65-F5344CB8AC3E}">
        <p14:creationId xmlns:p14="http://schemas.microsoft.com/office/powerpoint/2010/main" val="3895691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DBA10-0CE1-4C19-AA44-B5858B2216DC}"/>
              </a:ext>
            </a:extLst>
          </p:cNvPr>
          <p:cNvSpPr>
            <a:spLocks noGrp="1"/>
          </p:cNvSpPr>
          <p:nvPr>
            <p:ph type="title"/>
          </p:nvPr>
        </p:nvSpPr>
        <p:spPr/>
        <p:txBody>
          <a:bodyPr>
            <a:normAutofit fontScale="90000"/>
          </a:bodyPr>
          <a:lstStyle/>
          <a:p>
            <a:r>
              <a:rPr lang="en-US" b="1" dirty="0"/>
              <a:t>Clinical Practice Guideline Development Manual: Third Edition</a:t>
            </a:r>
            <a:br>
              <a:rPr lang="en-US" b="1" dirty="0"/>
            </a:br>
            <a:r>
              <a:rPr lang="en-US" sz="2200" b="1" dirty="0"/>
              <a:t>Rosenfeld, </a:t>
            </a:r>
            <a:r>
              <a:rPr lang="en-US" sz="2200" b="1" dirty="0" err="1"/>
              <a:t>Shiffman</a:t>
            </a:r>
            <a:r>
              <a:rPr lang="en-US" sz="2200" b="1" dirty="0"/>
              <a:t>, and Robertson</a:t>
            </a:r>
          </a:p>
        </p:txBody>
      </p:sp>
      <p:sp>
        <p:nvSpPr>
          <p:cNvPr id="3" name="Content Placeholder 2">
            <a:extLst>
              <a:ext uri="{FF2B5EF4-FFF2-40B4-BE49-F238E27FC236}">
                <a16:creationId xmlns:a16="http://schemas.microsoft.com/office/drawing/2014/main" id="{6BC4374B-19F3-4BEF-851A-838BA7F6E8E8}"/>
              </a:ext>
            </a:extLst>
          </p:cNvPr>
          <p:cNvSpPr>
            <a:spLocks noGrp="1"/>
          </p:cNvSpPr>
          <p:nvPr>
            <p:ph idx="1"/>
          </p:nvPr>
        </p:nvSpPr>
        <p:spPr>
          <a:xfrm>
            <a:off x="838200" y="1825625"/>
            <a:ext cx="6930006" cy="3956610"/>
          </a:xfrm>
        </p:spPr>
        <p:txBody>
          <a:bodyPr>
            <a:normAutofit fontScale="92500" lnSpcReduction="10000"/>
          </a:bodyPr>
          <a:lstStyle/>
          <a:p>
            <a:pPr marL="342900" indent="-342900">
              <a:spcBef>
                <a:spcPts val="0"/>
              </a:spcBef>
              <a:spcAft>
                <a:spcPts val="1200"/>
              </a:spcAft>
            </a:pPr>
            <a:r>
              <a:rPr lang="en-US" b="1" dirty="0">
                <a:solidFill>
                  <a:srgbClr val="C00000"/>
                </a:solidFill>
              </a:rPr>
              <a:t>Pragmatic</a:t>
            </a:r>
            <a:r>
              <a:rPr lang="en-US" dirty="0"/>
              <a:t>, transparent approach to creating guidelines for performance assessment</a:t>
            </a:r>
          </a:p>
          <a:p>
            <a:pPr marL="342900" indent="-342900">
              <a:spcBef>
                <a:spcPts val="0"/>
              </a:spcBef>
              <a:spcAft>
                <a:spcPts val="1200"/>
              </a:spcAft>
            </a:pPr>
            <a:r>
              <a:rPr lang="en-US" dirty="0"/>
              <a:t>Evidence-based, multidisciplinary process leading to </a:t>
            </a:r>
            <a:r>
              <a:rPr lang="en-US" b="1" dirty="0">
                <a:solidFill>
                  <a:srgbClr val="C00000"/>
                </a:solidFill>
              </a:rPr>
              <a:t>publication in 12-18 months</a:t>
            </a:r>
          </a:p>
          <a:p>
            <a:pPr marL="342900" indent="-342900">
              <a:spcBef>
                <a:spcPts val="0"/>
              </a:spcBef>
              <a:spcAft>
                <a:spcPts val="1200"/>
              </a:spcAft>
            </a:pPr>
            <a:r>
              <a:rPr lang="en-US" dirty="0"/>
              <a:t>Emphasizes a focused set of </a:t>
            </a:r>
            <a:r>
              <a:rPr lang="en-US" b="1" dirty="0">
                <a:solidFill>
                  <a:srgbClr val="C00000"/>
                </a:solidFill>
              </a:rPr>
              <a:t>key action statements</a:t>
            </a:r>
            <a:r>
              <a:rPr lang="en-US" dirty="0"/>
              <a:t> to promote </a:t>
            </a:r>
            <a:r>
              <a:rPr lang="en-US" b="1" dirty="0">
                <a:solidFill>
                  <a:srgbClr val="C00000"/>
                </a:solidFill>
              </a:rPr>
              <a:t>quality improvement </a:t>
            </a:r>
          </a:p>
          <a:p>
            <a:pPr marL="342900" indent="-342900">
              <a:spcBef>
                <a:spcPts val="0"/>
              </a:spcBef>
              <a:spcAft>
                <a:spcPts val="1200"/>
              </a:spcAft>
            </a:pPr>
            <a:r>
              <a:rPr lang="en-US" dirty="0"/>
              <a:t>Uses </a:t>
            </a:r>
            <a:r>
              <a:rPr lang="en-US" b="1" dirty="0">
                <a:solidFill>
                  <a:srgbClr val="C00000"/>
                </a:solidFill>
              </a:rPr>
              <a:t>action statement profiles </a:t>
            </a:r>
            <a:r>
              <a:rPr lang="en-US" dirty="0"/>
              <a:t>to summarize decisions in recommendations</a:t>
            </a:r>
          </a:p>
          <a:p>
            <a:endParaRPr lang="en-US" dirty="0"/>
          </a:p>
        </p:txBody>
      </p:sp>
      <p:pic>
        <p:nvPicPr>
          <p:cNvPr id="4" name="Picture 3">
            <a:extLst>
              <a:ext uri="{FF2B5EF4-FFF2-40B4-BE49-F238E27FC236}">
                <a16:creationId xmlns:a16="http://schemas.microsoft.com/office/drawing/2014/main" id="{7AC1F0D6-FF84-4F83-B4CA-F36A2BD7D8C2}"/>
              </a:ext>
            </a:extLst>
          </p:cNvPr>
          <p:cNvPicPr>
            <a:picLocks noChangeAspect="1"/>
          </p:cNvPicPr>
          <p:nvPr/>
        </p:nvPicPr>
        <p:blipFill>
          <a:blip r:embed="rId2" cstate="email">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8309843" y="1825625"/>
            <a:ext cx="2293425" cy="3709711"/>
          </a:xfrm>
          <a:prstGeom prst="rect">
            <a:avLst/>
          </a:prstGeom>
        </p:spPr>
      </p:pic>
    </p:spTree>
    <p:extLst>
      <p:ext uri="{BB962C8B-B14F-4D97-AF65-F5344CB8AC3E}">
        <p14:creationId xmlns:p14="http://schemas.microsoft.com/office/powerpoint/2010/main" val="38529301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5E9AE-E644-42E5-9F6F-82264C1E6AA1}"/>
              </a:ext>
            </a:extLst>
          </p:cNvPr>
          <p:cNvSpPr>
            <a:spLocks noGrp="1"/>
          </p:cNvSpPr>
          <p:nvPr>
            <p:ph type="title"/>
          </p:nvPr>
        </p:nvSpPr>
        <p:spPr/>
        <p:txBody>
          <a:bodyPr/>
          <a:lstStyle/>
          <a:p>
            <a:r>
              <a:rPr lang="en-US" dirty="0"/>
              <a:t>Statement 12: Perioperative Education</a:t>
            </a:r>
          </a:p>
        </p:txBody>
      </p:sp>
      <p:sp>
        <p:nvSpPr>
          <p:cNvPr id="3" name="Content Placeholder 2">
            <a:extLst>
              <a:ext uri="{FF2B5EF4-FFF2-40B4-BE49-F238E27FC236}">
                <a16:creationId xmlns:a16="http://schemas.microsoft.com/office/drawing/2014/main" id="{C55197BE-2F6F-4C0A-A6A5-84DE4C589B78}"/>
              </a:ext>
            </a:extLst>
          </p:cNvPr>
          <p:cNvSpPr>
            <a:spLocks noGrp="1"/>
          </p:cNvSpPr>
          <p:nvPr>
            <p:ph idx="1"/>
          </p:nvPr>
        </p:nvSpPr>
        <p:spPr/>
        <p:txBody>
          <a:bodyPr>
            <a:normAutofit fontScale="32500" lnSpcReduction="20000"/>
          </a:bodyPr>
          <a:lstStyle/>
          <a:p>
            <a:pPr marL="0" indent="0">
              <a:lnSpc>
                <a:spcPct val="120000"/>
              </a:lnSpc>
              <a:buNone/>
            </a:pPr>
            <a:r>
              <a:rPr lang="en-US" sz="3100" b="1" dirty="0"/>
              <a:t>Action Statement Profile </a:t>
            </a:r>
          </a:p>
          <a:p>
            <a:pPr>
              <a:lnSpc>
                <a:spcPct val="120000"/>
              </a:lnSpc>
            </a:pPr>
            <a:r>
              <a:rPr lang="en-US" sz="3100" dirty="0"/>
              <a:t>Quality improvement opportunity: To emphasize and facilitate caregiver engagement in their child’s care with the goal of improved outcomes, better communication, and reduced complications (National Quality Strategy Domain: Effective Communication and Care Coordination; Person and Family Centered Care)</a:t>
            </a:r>
          </a:p>
          <a:p>
            <a:pPr>
              <a:lnSpc>
                <a:spcPct val="120000"/>
              </a:lnSpc>
            </a:pPr>
            <a:r>
              <a:rPr lang="en-US" sz="3100" dirty="0"/>
              <a:t>Aggregate evidence quality: Grade C, based on observational studies with limitations</a:t>
            </a:r>
          </a:p>
          <a:p>
            <a:pPr>
              <a:lnSpc>
                <a:spcPct val="120000"/>
              </a:lnSpc>
            </a:pPr>
            <a:r>
              <a:rPr lang="en-US" sz="3100" dirty="0"/>
              <a:t>Level of confidence in evidence: Medium; there is good evidence and strong consensus on the value of patient education and counseling, in general, but evidence on how this education and counseling affect outcomes of children with tympanostomy tubes is limited</a:t>
            </a:r>
          </a:p>
          <a:p>
            <a:pPr>
              <a:lnSpc>
                <a:spcPct val="120000"/>
              </a:lnSpc>
            </a:pPr>
            <a:r>
              <a:rPr lang="en-US" sz="3100" dirty="0"/>
              <a:t>Benefit-harm assessment: Preponderance of benefit over harm</a:t>
            </a:r>
          </a:p>
          <a:p>
            <a:pPr>
              <a:lnSpc>
                <a:spcPct val="120000"/>
              </a:lnSpc>
            </a:pPr>
            <a:r>
              <a:rPr lang="en-US" sz="3100" dirty="0"/>
              <a:t>Value judgments: Importance of patient education in promoting optimal outcomes</a:t>
            </a:r>
          </a:p>
          <a:p>
            <a:pPr>
              <a:lnSpc>
                <a:spcPct val="120000"/>
              </a:lnSpc>
            </a:pPr>
            <a:r>
              <a:rPr lang="en-US" sz="3100" dirty="0"/>
              <a:t>Intentional vagueness: None</a:t>
            </a:r>
          </a:p>
          <a:p>
            <a:pPr>
              <a:lnSpc>
                <a:spcPct val="120000"/>
              </a:lnSpc>
            </a:pPr>
            <a:r>
              <a:rPr lang="en-US" sz="3100" dirty="0"/>
              <a:t>Role of patient (caregiver) preferences: None, since this recommendation deals only with providing information that will aid in the family’s decision to proceed with surgical intervention and for proper management and care following tympanostomy tube placement.  </a:t>
            </a:r>
          </a:p>
          <a:p>
            <a:pPr>
              <a:lnSpc>
                <a:spcPct val="120000"/>
              </a:lnSpc>
            </a:pPr>
            <a:r>
              <a:rPr lang="en-US" sz="3100" dirty="0"/>
              <a:t>Exceptions: None</a:t>
            </a:r>
          </a:p>
          <a:p>
            <a:pPr>
              <a:lnSpc>
                <a:spcPct val="120000"/>
              </a:lnSpc>
            </a:pPr>
            <a:r>
              <a:rPr lang="en-US" sz="3100" dirty="0"/>
              <a:t>Policy level: Recommendation</a:t>
            </a:r>
          </a:p>
          <a:p>
            <a:pPr>
              <a:lnSpc>
                <a:spcPct val="120000"/>
              </a:lnSpc>
            </a:pPr>
            <a:r>
              <a:rPr lang="en-US" sz="3100" dirty="0"/>
              <a:t>Differences of opinion: None</a:t>
            </a:r>
          </a:p>
          <a:p>
            <a:pPr>
              <a:lnSpc>
                <a:spcPct val="120000"/>
              </a:lnSpc>
            </a:pPr>
            <a:r>
              <a:rPr lang="en-US" sz="3100" dirty="0"/>
              <a:t>Implementation considerations: Can enhance adherence with visual aids, customizable patient information sheets, and online resources</a:t>
            </a:r>
          </a:p>
          <a:p>
            <a:endParaRPr lang="en-US" dirty="0"/>
          </a:p>
          <a:p>
            <a:endParaRPr lang="en-US" dirty="0"/>
          </a:p>
        </p:txBody>
      </p:sp>
    </p:spTree>
    <p:extLst>
      <p:ext uri="{BB962C8B-B14F-4D97-AF65-F5344CB8AC3E}">
        <p14:creationId xmlns:p14="http://schemas.microsoft.com/office/powerpoint/2010/main" val="42492894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E7AD04CD-D695-4308-82FC-F93A0796C8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2562" y="531837"/>
            <a:ext cx="3927535" cy="5072024"/>
          </a:xfrm>
          <a:prstGeom prst="rect">
            <a:avLst/>
          </a:prstGeom>
        </p:spPr>
      </p:pic>
      <p:pic>
        <p:nvPicPr>
          <p:cNvPr id="6" name="Picture 5" descr="Graphical user interface, text, application&#10;&#10;Description automatically generated">
            <a:extLst>
              <a:ext uri="{FF2B5EF4-FFF2-40B4-BE49-F238E27FC236}">
                <a16:creationId xmlns:a16="http://schemas.microsoft.com/office/drawing/2014/main" id="{EEA3386D-2140-4B07-88A7-75C4E47824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9688" y="531837"/>
            <a:ext cx="3974862" cy="5072024"/>
          </a:xfrm>
          <a:prstGeom prst="rect">
            <a:avLst/>
          </a:prstGeom>
        </p:spPr>
      </p:pic>
    </p:spTree>
    <p:extLst>
      <p:ext uri="{BB962C8B-B14F-4D97-AF65-F5344CB8AC3E}">
        <p14:creationId xmlns:p14="http://schemas.microsoft.com/office/powerpoint/2010/main" val="16421259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24855-D41E-43C7-A559-1E3182500921}"/>
              </a:ext>
            </a:extLst>
          </p:cNvPr>
          <p:cNvSpPr>
            <a:spLocks noGrp="1"/>
          </p:cNvSpPr>
          <p:nvPr>
            <p:ph type="title"/>
          </p:nvPr>
        </p:nvSpPr>
        <p:spPr/>
        <p:txBody>
          <a:bodyPr/>
          <a:lstStyle/>
          <a:p>
            <a:r>
              <a:rPr lang="en-US" dirty="0"/>
              <a:t>Statement 13: Perioperative Ear Drops</a:t>
            </a:r>
          </a:p>
        </p:txBody>
      </p:sp>
      <p:sp>
        <p:nvSpPr>
          <p:cNvPr id="3" name="Content Placeholder 2">
            <a:extLst>
              <a:ext uri="{FF2B5EF4-FFF2-40B4-BE49-F238E27FC236}">
                <a16:creationId xmlns:a16="http://schemas.microsoft.com/office/drawing/2014/main" id="{2FF4C4A6-FFF2-40F1-B6CB-794855062456}"/>
              </a:ext>
            </a:extLst>
          </p:cNvPr>
          <p:cNvSpPr>
            <a:spLocks noGrp="1"/>
          </p:cNvSpPr>
          <p:nvPr>
            <p:ph idx="1"/>
          </p:nvPr>
        </p:nvSpPr>
        <p:spPr/>
        <p:txBody>
          <a:bodyPr>
            <a:normAutofit/>
          </a:bodyPr>
          <a:lstStyle/>
          <a:p>
            <a:pPr marL="0" indent="0">
              <a:lnSpc>
                <a:spcPct val="100000"/>
              </a:lnSpc>
              <a:buNone/>
            </a:pPr>
            <a:r>
              <a:rPr lang="en-US" sz="2000" b="1" dirty="0"/>
              <a:t>STATEMENT 13. PERIOPERATIVE EAR DROPS: Clinicians should not routinely prescribe postoperative antibiotic ear drops after tympanostomy tube placement. </a:t>
            </a:r>
            <a:r>
              <a:rPr lang="en-US" sz="2000" i="1" u="sng" dirty="0"/>
              <a:t>Recommendation against</a:t>
            </a:r>
            <a:r>
              <a:rPr lang="en-US" sz="2000" i="1" dirty="0"/>
              <a:t> prescribing based on systematic reviews and randomized controlled trials with a preponderance of benefit over harm.</a:t>
            </a:r>
            <a:endParaRPr lang="en-US" sz="2000" dirty="0"/>
          </a:p>
          <a:p>
            <a:pPr marL="0" indent="0">
              <a:lnSpc>
                <a:spcPct val="100000"/>
              </a:lnSpc>
              <a:spcAft>
                <a:spcPts val="1200"/>
              </a:spcAft>
              <a:buNone/>
            </a:pPr>
            <a:r>
              <a:rPr lang="en-US" sz="2000" b="1" u="sng" dirty="0"/>
              <a:t>Change from 2013:</a:t>
            </a:r>
            <a:r>
              <a:rPr lang="en-US" sz="2000" dirty="0"/>
              <a:t> New statement for 2022</a:t>
            </a:r>
            <a:endParaRPr lang="en-US" sz="2000" b="1" u="sng" dirty="0"/>
          </a:p>
          <a:p>
            <a:pPr marL="0" indent="0">
              <a:lnSpc>
                <a:spcPct val="100000"/>
              </a:lnSpc>
              <a:buNone/>
            </a:pPr>
            <a:r>
              <a:rPr lang="en-US" sz="2000" b="1" u="sng" dirty="0"/>
              <a:t>Benefits:</a:t>
            </a:r>
            <a:r>
              <a:rPr lang="en-US" sz="2000" b="1" dirty="0"/>
              <a:t> </a:t>
            </a:r>
            <a:r>
              <a:rPr lang="en-US" sz="2000" dirty="0"/>
              <a:t>Avoidance of unnecessary antibiotics, cost savings, reduced local side effects (skin irritation, allergic reactions, fungal overgrowth), simplification of postoperative care</a:t>
            </a:r>
          </a:p>
          <a:p>
            <a:pPr marL="0" indent="0">
              <a:lnSpc>
                <a:spcPct val="100000"/>
              </a:lnSpc>
              <a:buNone/>
            </a:pPr>
            <a:r>
              <a:rPr lang="en-US" sz="2000" b="1" u="sng" dirty="0"/>
              <a:t>Risk, harm, cost:</a:t>
            </a:r>
            <a:r>
              <a:rPr lang="en-US" sz="2000" b="1" dirty="0"/>
              <a:t> </a:t>
            </a:r>
            <a:r>
              <a:rPr lang="en-US" sz="2000" dirty="0"/>
              <a:t>Potential for perioperative TTO or tube occlusion that may need subsequent treatment, no cost in not prescribing</a:t>
            </a:r>
          </a:p>
          <a:p>
            <a:endParaRPr lang="en-US" dirty="0"/>
          </a:p>
        </p:txBody>
      </p:sp>
    </p:spTree>
    <p:extLst>
      <p:ext uri="{BB962C8B-B14F-4D97-AF65-F5344CB8AC3E}">
        <p14:creationId xmlns:p14="http://schemas.microsoft.com/office/powerpoint/2010/main" val="20157511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06068-F2F3-41E3-B2D7-48826041855C}"/>
              </a:ext>
            </a:extLst>
          </p:cNvPr>
          <p:cNvSpPr>
            <a:spLocks noGrp="1"/>
          </p:cNvSpPr>
          <p:nvPr>
            <p:ph type="title"/>
          </p:nvPr>
        </p:nvSpPr>
        <p:spPr/>
        <p:txBody>
          <a:bodyPr/>
          <a:lstStyle/>
          <a:p>
            <a:r>
              <a:rPr lang="en-US" dirty="0"/>
              <a:t>Statement 13: Perioperative Ear Drops</a:t>
            </a:r>
          </a:p>
        </p:txBody>
      </p:sp>
      <p:sp>
        <p:nvSpPr>
          <p:cNvPr id="3" name="Content Placeholder 2">
            <a:extLst>
              <a:ext uri="{FF2B5EF4-FFF2-40B4-BE49-F238E27FC236}">
                <a16:creationId xmlns:a16="http://schemas.microsoft.com/office/drawing/2014/main" id="{08315F39-72C3-4AB5-8794-875DE4A1A00A}"/>
              </a:ext>
            </a:extLst>
          </p:cNvPr>
          <p:cNvSpPr>
            <a:spLocks noGrp="1"/>
          </p:cNvSpPr>
          <p:nvPr>
            <p:ph idx="1"/>
          </p:nvPr>
        </p:nvSpPr>
        <p:spPr>
          <a:xfrm>
            <a:off x="838200" y="1825625"/>
            <a:ext cx="10897998" cy="3956610"/>
          </a:xfrm>
        </p:spPr>
        <p:txBody>
          <a:bodyPr>
            <a:normAutofit fontScale="25000" lnSpcReduction="20000"/>
          </a:bodyPr>
          <a:lstStyle/>
          <a:p>
            <a:pPr marL="0" indent="0">
              <a:lnSpc>
                <a:spcPct val="120000"/>
              </a:lnSpc>
              <a:buNone/>
            </a:pPr>
            <a:r>
              <a:rPr lang="en-US" sz="4000" b="1" dirty="0"/>
              <a:t>Action Statement Profile </a:t>
            </a:r>
          </a:p>
          <a:p>
            <a:pPr>
              <a:lnSpc>
                <a:spcPct val="120000"/>
              </a:lnSpc>
            </a:pPr>
            <a:r>
              <a:rPr lang="en-US" sz="4000" dirty="0"/>
              <a:t>Quality improvement opportunity: Reduce overuse, and routine use, of antibiotic ear drops after tympanostomy tube surgery (National Quality Strategy Domains: Prevention and Treatment of Leading Causes of Morbidity and Mortality; Promote Effective Prevention/Treatments)</a:t>
            </a:r>
          </a:p>
          <a:p>
            <a:pPr>
              <a:lnSpc>
                <a:spcPct val="120000"/>
              </a:lnSpc>
            </a:pPr>
            <a:r>
              <a:rPr lang="en-US" sz="4000" dirty="0"/>
              <a:t>Aggregate evidence quality: Grade B, based on systematic reviews, randomized controlled trials  and before-and-after studies with a balance between benefit and harm, with a preponderance of benefit over harm</a:t>
            </a:r>
          </a:p>
          <a:p>
            <a:pPr>
              <a:lnSpc>
                <a:spcPct val="120000"/>
              </a:lnSpc>
            </a:pPr>
            <a:r>
              <a:rPr lang="en-US" sz="4000" dirty="0"/>
              <a:t>Level of confidence in evidence: Moderate </a:t>
            </a:r>
          </a:p>
          <a:p>
            <a:pPr>
              <a:lnSpc>
                <a:spcPct val="120000"/>
              </a:lnSpc>
            </a:pPr>
            <a:r>
              <a:rPr lang="en-US" sz="4000" dirty="0"/>
              <a:t>Benefit-harm assessment: Preponderance of benefit over harm</a:t>
            </a:r>
          </a:p>
          <a:p>
            <a:pPr>
              <a:lnSpc>
                <a:spcPct val="120000"/>
              </a:lnSpc>
            </a:pPr>
            <a:r>
              <a:rPr lang="en-US" sz="4000" dirty="0"/>
              <a:t>Value judgments: The GUG perceived an overuse of perioperative antibiotic drops, which are often administered during surgery and then prescribed routinely for all children after the procedure; in contrast, saline irrigation (washout) during surgery and saline drops after surgery were perceived as underused, despite comparable efficacy in reducing otorrhea </a:t>
            </a:r>
          </a:p>
          <a:p>
            <a:pPr>
              <a:lnSpc>
                <a:spcPct val="120000"/>
              </a:lnSpc>
            </a:pPr>
            <a:r>
              <a:rPr lang="en-US" sz="4000" dirty="0"/>
              <a:t>Intentional vagueness: The word routinely is used to acknowledge that there are specific circumstances that might require or would benefit from antibiotic ear drops (refer to text)</a:t>
            </a:r>
          </a:p>
          <a:p>
            <a:pPr>
              <a:lnSpc>
                <a:spcPct val="120000"/>
              </a:lnSpc>
            </a:pPr>
            <a:r>
              <a:rPr lang="en-US" sz="4000" dirty="0"/>
              <a:t>Role of patient preferences: None to small depending on previous patient experience (allergic reaction or any type of adverse side effects)</a:t>
            </a:r>
          </a:p>
          <a:p>
            <a:pPr>
              <a:lnSpc>
                <a:spcPct val="120000"/>
              </a:lnSpc>
            </a:pPr>
            <a:r>
              <a:rPr lang="en-US" sz="4000" dirty="0"/>
              <a:t>Exceptions: Purulent middle ear fluid or acute OM at the time of tube placement</a:t>
            </a:r>
          </a:p>
          <a:p>
            <a:pPr>
              <a:lnSpc>
                <a:spcPct val="120000"/>
              </a:lnSpc>
            </a:pPr>
            <a:r>
              <a:rPr lang="en-US" sz="4000" dirty="0"/>
              <a:t>Policy level: Recommendation </a:t>
            </a:r>
          </a:p>
          <a:p>
            <a:pPr>
              <a:lnSpc>
                <a:spcPct val="120000"/>
              </a:lnSpc>
            </a:pPr>
            <a:r>
              <a:rPr lang="en-US" sz="4000" dirty="0"/>
              <a:t>Differences of opinion: None</a:t>
            </a:r>
          </a:p>
          <a:p>
            <a:pPr>
              <a:lnSpc>
                <a:spcPct val="120000"/>
              </a:lnSpc>
            </a:pPr>
            <a:r>
              <a:rPr lang="en-US" sz="4000" dirty="0"/>
              <a:t>Implementation considerations: Describe how to use saline irrigation at the time of tube placement; some electronic medical records may already have tools to ensure routine use of drops that will require change or the ability for the clinician to override; educational materials to change established perioperative routine use of drops and instruct about intraoperative saline washout.</a:t>
            </a:r>
          </a:p>
          <a:p>
            <a:endParaRPr lang="en-US" dirty="0"/>
          </a:p>
        </p:txBody>
      </p:sp>
    </p:spTree>
    <p:extLst>
      <p:ext uri="{BB962C8B-B14F-4D97-AF65-F5344CB8AC3E}">
        <p14:creationId xmlns:p14="http://schemas.microsoft.com/office/powerpoint/2010/main" val="38837169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BB5E3-C903-469F-B6A2-77E8E0821118}"/>
              </a:ext>
            </a:extLst>
          </p:cNvPr>
          <p:cNvSpPr>
            <a:spLocks noGrp="1"/>
          </p:cNvSpPr>
          <p:nvPr>
            <p:ph type="title"/>
          </p:nvPr>
        </p:nvSpPr>
        <p:spPr/>
        <p:txBody>
          <a:bodyPr/>
          <a:lstStyle/>
          <a:p>
            <a:r>
              <a:rPr lang="en-US" dirty="0"/>
              <a:t>Statement 14: Acute Tympanostomy Tube Otorrhea</a:t>
            </a:r>
          </a:p>
        </p:txBody>
      </p:sp>
      <p:sp>
        <p:nvSpPr>
          <p:cNvPr id="3" name="Content Placeholder 2">
            <a:extLst>
              <a:ext uri="{FF2B5EF4-FFF2-40B4-BE49-F238E27FC236}">
                <a16:creationId xmlns:a16="http://schemas.microsoft.com/office/drawing/2014/main" id="{5840E144-9C4D-436D-BA4B-6F41CBAA757D}"/>
              </a:ext>
            </a:extLst>
          </p:cNvPr>
          <p:cNvSpPr>
            <a:spLocks noGrp="1"/>
          </p:cNvSpPr>
          <p:nvPr>
            <p:ph idx="1"/>
          </p:nvPr>
        </p:nvSpPr>
        <p:spPr/>
        <p:txBody>
          <a:bodyPr>
            <a:normAutofit fontScale="47500" lnSpcReduction="20000"/>
          </a:bodyPr>
          <a:lstStyle/>
          <a:p>
            <a:pPr marL="0" indent="0">
              <a:lnSpc>
                <a:spcPct val="120000"/>
              </a:lnSpc>
              <a:buNone/>
            </a:pPr>
            <a:r>
              <a:rPr lang="en-US" sz="4000" b="1" dirty="0"/>
              <a:t>STATEMENT 14. ACUTE TYMPANOSTOMY TUBE OTORRHEA: Clinicians should prescribe topical antibiotic ear drops only, without oral antibiotics, for children with uncomplicated acute tympanostomy tube otorrhea. </a:t>
            </a:r>
            <a:r>
              <a:rPr lang="en-US" sz="4000" i="1" u="sng" dirty="0"/>
              <a:t>Strong recommendation</a:t>
            </a:r>
            <a:r>
              <a:rPr lang="en-US" sz="4000" i="1" dirty="0"/>
              <a:t> based on randomized controlled trials with a preponderance of benefit over harm.</a:t>
            </a:r>
            <a:endParaRPr lang="en-US" sz="4000" dirty="0"/>
          </a:p>
          <a:p>
            <a:pPr marL="0" indent="0">
              <a:lnSpc>
                <a:spcPct val="120000"/>
              </a:lnSpc>
              <a:spcAft>
                <a:spcPts val="1200"/>
              </a:spcAft>
              <a:buNone/>
            </a:pPr>
            <a:r>
              <a:rPr lang="en-US" sz="4000" b="1" u="sng" dirty="0"/>
              <a:t>Change from 2013:</a:t>
            </a:r>
            <a:r>
              <a:rPr lang="en-US" sz="4000" dirty="0"/>
              <a:t> Statement is unchanged; new text on tissue spears</a:t>
            </a:r>
            <a:endParaRPr lang="en-US" sz="4000" b="1" u="sng" dirty="0"/>
          </a:p>
          <a:p>
            <a:pPr marL="0" indent="0">
              <a:lnSpc>
                <a:spcPct val="120000"/>
              </a:lnSpc>
              <a:buNone/>
            </a:pPr>
            <a:r>
              <a:rPr lang="en-US" sz="4000" b="1" u="sng" dirty="0"/>
              <a:t>Benefits:</a:t>
            </a:r>
            <a:r>
              <a:rPr lang="en-US" sz="4000" b="1" dirty="0"/>
              <a:t> </a:t>
            </a:r>
            <a:r>
              <a:rPr lang="en-US" sz="4000" dirty="0"/>
              <a:t>Increased efficacy by providing appropriate coverage of otorrhea pathogens, including Pseudomonas aeruginosa and methicillin-resistant Staphylococcus aureus (MRSA), avoiding overuse and adverse effects of systemic antibiotics, including bacterial resistance</a:t>
            </a:r>
          </a:p>
          <a:p>
            <a:pPr marL="0" indent="0">
              <a:lnSpc>
                <a:spcPct val="120000"/>
              </a:lnSpc>
              <a:buNone/>
            </a:pPr>
            <a:r>
              <a:rPr lang="en-US" sz="4000" b="1" u="sng" dirty="0"/>
              <a:t>Risks, harms, costs:</a:t>
            </a:r>
            <a:r>
              <a:rPr lang="en-US" sz="4000" b="1" dirty="0"/>
              <a:t> </a:t>
            </a:r>
            <a:r>
              <a:rPr lang="en-US" sz="4000" dirty="0"/>
              <a:t>Additional expense of antibiotic ear drops (if not generic) compared with systemic antibiotics, potential difficulties in drug delivery to the middle ear if presence of obstructing debris or purulence in the ear canal</a:t>
            </a:r>
          </a:p>
          <a:p>
            <a:endParaRPr lang="en-US" dirty="0"/>
          </a:p>
        </p:txBody>
      </p:sp>
    </p:spTree>
    <p:extLst>
      <p:ext uri="{BB962C8B-B14F-4D97-AF65-F5344CB8AC3E}">
        <p14:creationId xmlns:p14="http://schemas.microsoft.com/office/powerpoint/2010/main" val="13574606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ADA94-CB5A-434A-8EDD-2D46E94F2866}"/>
              </a:ext>
            </a:extLst>
          </p:cNvPr>
          <p:cNvSpPr>
            <a:spLocks noGrp="1"/>
          </p:cNvSpPr>
          <p:nvPr>
            <p:ph type="title"/>
          </p:nvPr>
        </p:nvSpPr>
        <p:spPr/>
        <p:txBody>
          <a:bodyPr/>
          <a:lstStyle/>
          <a:p>
            <a:r>
              <a:rPr lang="en-US" dirty="0"/>
              <a:t>Statement 14: Acute Tympanostomy Tube Otorrhea</a:t>
            </a:r>
          </a:p>
        </p:txBody>
      </p:sp>
      <p:sp>
        <p:nvSpPr>
          <p:cNvPr id="3" name="Content Placeholder 2">
            <a:extLst>
              <a:ext uri="{FF2B5EF4-FFF2-40B4-BE49-F238E27FC236}">
                <a16:creationId xmlns:a16="http://schemas.microsoft.com/office/drawing/2014/main" id="{43319FA6-0CCC-4B41-956F-04ACBF9D16AC}"/>
              </a:ext>
            </a:extLst>
          </p:cNvPr>
          <p:cNvSpPr>
            <a:spLocks noGrp="1"/>
          </p:cNvSpPr>
          <p:nvPr>
            <p:ph idx="1"/>
          </p:nvPr>
        </p:nvSpPr>
        <p:spPr/>
        <p:txBody>
          <a:bodyPr>
            <a:normAutofit fontScale="92500" lnSpcReduction="10000"/>
          </a:bodyPr>
          <a:lstStyle/>
          <a:p>
            <a:pPr marL="0" indent="0">
              <a:buNone/>
            </a:pPr>
            <a:r>
              <a:rPr lang="en-US" sz="1200" b="1" dirty="0"/>
              <a:t>Action Statement Profile </a:t>
            </a:r>
          </a:p>
          <a:p>
            <a:r>
              <a:rPr lang="en-US" sz="1200" dirty="0"/>
              <a:t>Quality improvement opportunity: Discourage inappropriate, and ineffective, overuse of systemic antibiotics, with attendant adverse effects, in treating uncomplicated TTO; (National Quality Strategy Domain: Promoting Effective Prevention/Treatments; Patient Safety)</a:t>
            </a:r>
          </a:p>
          <a:p>
            <a:r>
              <a:rPr lang="en-US" sz="1200" dirty="0"/>
              <a:t>Aggregate evidence quality: Grade B, based on RCTs demonstrating superior efficacy of topical versus oral antibiotic therapy for otorrhea as well as improved outcomes with topical antibiotic therapy when different topical preparations are compared</a:t>
            </a:r>
          </a:p>
          <a:p>
            <a:r>
              <a:rPr lang="en-US" sz="1200" dirty="0"/>
              <a:t>Level of confidence in evidence: High</a:t>
            </a:r>
          </a:p>
          <a:p>
            <a:r>
              <a:rPr lang="en-US" sz="1200" dirty="0"/>
              <a:t>Benefit-harm assessment: Preponderance of benefit over harm</a:t>
            </a:r>
          </a:p>
          <a:p>
            <a:r>
              <a:rPr lang="en-US" sz="1200" dirty="0"/>
              <a:t>Value judgments: Emphasis on avoiding systemic antibiotics due to known adverse events and potential for induced bacterial resistance</a:t>
            </a:r>
          </a:p>
          <a:p>
            <a:r>
              <a:rPr lang="en-US" sz="1200" dirty="0"/>
              <a:t>Intentional vagueness: None</a:t>
            </a:r>
          </a:p>
          <a:p>
            <a:r>
              <a:rPr lang="en-US" sz="1200" dirty="0"/>
              <a:t>Role of patient (caregiver) preferences: Limited, because ear drops are safer and more effective than oral antibiotics</a:t>
            </a:r>
          </a:p>
          <a:p>
            <a:r>
              <a:rPr lang="en-US" sz="1200" dirty="0"/>
              <a:t>Exceptions: Children with complicated otorrhea, cellulitis of adjacent skin, concurrent bacterial infection requiring antibiotics (</a:t>
            </a:r>
            <a:r>
              <a:rPr lang="en-US" sz="1200" dirty="0" err="1"/>
              <a:t>eg</a:t>
            </a:r>
            <a:r>
              <a:rPr lang="en-US" sz="1200" dirty="0"/>
              <a:t>, bacterial sinusitis, group A strep throat), or those children who are immunocompromised</a:t>
            </a:r>
          </a:p>
          <a:p>
            <a:r>
              <a:rPr lang="en-US" sz="1200" dirty="0"/>
              <a:t>Policy level: Strong recommendation</a:t>
            </a:r>
          </a:p>
          <a:p>
            <a:r>
              <a:rPr lang="en-US" sz="1200" dirty="0"/>
              <a:t>Differences of opinion: None</a:t>
            </a:r>
          </a:p>
          <a:p>
            <a:r>
              <a:rPr lang="en-US" sz="1200" dirty="0"/>
              <a:t>Implementation considerations: Illustrations for caregivers showing proper administration of ear drops for children with TTO (</a:t>
            </a:r>
            <a:r>
              <a:rPr lang="en-US" sz="1200" dirty="0" err="1"/>
              <a:t>eg</a:t>
            </a:r>
            <a:r>
              <a:rPr lang="en-US" sz="1200" dirty="0"/>
              <a:t>, “pumping” the tragus) and using tissue spears for home cleaning of obstructing discharge in the ear canal; clarification for clinicians as to why the typical antibiotic resistance levels for bacterial pathogens, based on serum concentrations, do not apply when topical antibiotic ear drops are administered; education materials aimed at primary care settings  where acute TTO is often treated.</a:t>
            </a:r>
          </a:p>
        </p:txBody>
      </p:sp>
    </p:spTree>
    <p:extLst>
      <p:ext uri="{BB962C8B-B14F-4D97-AF65-F5344CB8AC3E}">
        <p14:creationId xmlns:p14="http://schemas.microsoft.com/office/powerpoint/2010/main" val="5799982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7812D-9ADA-4918-A9E1-7A6A6C051901}"/>
              </a:ext>
            </a:extLst>
          </p:cNvPr>
          <p:cNvSpPr>
            <a:spLocks noGrp="1"/>
          </p:cNvSpPr>
          <p:nvPr>
            <p:ph type="title"/>
          </p:nvPr>
        </p:nvSpPr>
        <p:spPr/>
        <p:txBody>
          <a:bodyPr/>
          <a:lstStyle/>
          <a:p>
            <a:r>
              <a:rPr lang="en-US" dirty="0"/>
              <a:t>Statement 15: Water Precautions</a:t>
            </a:r>
          </a:p>
        </p:txBody>
      </p:sp>
      <p:sp>
        <p:nvSpPr>
          <p:cNvPr id="3" name="Content Placeholder 2">
            <a:extLst>
              <a:ext uri="{FF2B5EF4-FFF2-40B4-BE49-F238E27FC236}">
                <a16:creationId xmlns:a16="http://schemas.microsoft.com/office/drawing/2014/main" id="{96514666-9C81-4CB3-A1D7-2D81CF156743}"/>
              </a:ext>
            </a:extLst>
          </p:cNvPr>
          <p:cNvSpPr>
            <a:spLocks noGrp="1"/>
          </p:cNvSpPr>
          <p:nvPr>
            <p:ph idx="1"/>
          </p:nvPr>
        </p:nvSpPr>
        <p:spPr/>
        <p:txBody>
          <a:bodyPr>
            <a:normAutofit fontScale="77500" lnSpcReduction="20000"/>
          </a:bodyPr>
          <a:lstStyle/>
          <a:p>
            <a:pPr marL="0" indent="0">
              <a:lnSpc>
                <a:spcPct val="120000"/>
              </a:lnSpc>
              <a:buNone/>
            </a:pPr>
            <a:r>
              <a:rPr lang="en-US" b="1" dirty="0"/>
              <a:t>STATEMENT 15. WATER PRECAUTIONS: Clinicians should not encourage routine, prophylactic water precautions (use of earplugs or headbands, avoidance of swimming or water sports) for children with tympanostomy tubes. </a:t>
            </a:r>
            <a:r>
              <a:rPr lang="en-US" i="1" u="sng" dirty="0"/>
              <a:t>Recommendation against</a:t>
            </a:r>
            <a:r>
              <a:rPr lang="en-US" i="1" dirty="0"/>
              <a:t> based on systematic reviews and randomized controlled trials with consistent effects and a preponderance of benefit over harm.</a:t>
            </a:r>
          </a:p>
          <a:p>
            <a:pPr marL="0" indent="0">
              <a:lnSpc>
                <a:spcPct val="120000"/>
              </a:lnSpc>
              <a:spcAft>
                <a:spcPts val="1200"/>
              </a:spcAft>
              <a:buNone/>
            </a:pPr>
            <a:r>
              <a:rPr lang="en-US" b="1" u="sng" dirty="0"/>
              <a:t>Change from 2013:</a:t>
            </a:r>
            <a:r>
              <a:rPr lang="en-US" b="1" dirty="0"/>
              <a:t> </a:t>
            </a:r>
            <a:r>
              <a:rPr lang="en-US" dirty="0"/>
              <a:t>Statement is unchanged; one new RCT added</a:t>
            </a:r>
            <a:endParaRPr lang="en-US" b="1" u="sng" dirty="0"/>
          </a:p>
          <a:p>
            <a:pPr marL="0" indent="0">
              <a:lnSpc>
                <a:spcPct val="120000"/>
              </a:lnSpc>
              <a:buNone/>
            </a:pPr>
            <a:r>
              <a:rPr lang="en-US" b="1" u="sng" dirty="0"/>
              <a:t>Benefits: </a:t>
            </a:r>
            <a:r>
              <a:rPr lang="en-US" dirty="0"/>
              <a:t>Allows for normal activity and swimming, reduced anxiety, cost savings</a:t>
            </a:r>
          </a:p>
          <a:p>
            <a:pPr marL="0" indent="0">
              <a:lnSpc>
                <a:spcPct val="120000"/>
              </a:lnSpc>
              <a:buNone/>
            </a:pPr>
            <a:r>
              <a:rPr lang="en-US" b="1" u="sng" dirty="0"/>
              <a:t>Risk, harm, cost: </a:t>
            </a:r>
            <a:r>
              <a:rPr lang="en-US" dirty="0"/>
              <a:t>Potential for slight increase in otorrhea rates in some children</a:t>
            </a:r>
          </a:p>
          <a:p>
            <a:endParaRPr lang="en-US" dirty="0"/>
          </a:p>
        </p:txBody>
      </p:sp>
    </p:spTree>
    <p:extLst>
      <p:ext uri="{BB962C8B-B14F-4D97-AF65-F5344CB8AC3E}">
        <p14:creationId xmlns:p14="http://schemas.microsoft.com/office/powerpoint/2010/main" val="40149085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EF076-4477-4C2B-B50E-01619CEE52C1}"/>
              </a:ext>
            </a:extLst>
          </p:cNvPr>
          <p:cNvSpPr>
            <a:spLocks noGrp="1"/>
          </p:cNvSpPr>
          <p:nvPr>
            <p:ph type="title"/>
          </p:nvPr>
        </p:nvSpPr>
        <p:spPr/>
        <p:txBody>
          <a:bodyPr/>
          <a:lstStyle/>
          <a:p>
            <a:r>
              <a:rPr lang="en-US" dirty="0"/>
              <a:t>Statement 15: Water Precautions</a:t>
            </a:r>
          </a:p>
        </p:txBody>
      </p:sp>
      <p:sp>
        <p:nvSpPr>
          <p:cNvPr id="3" name="Content Placeholder 2">
            <a:extLst>
              <a:ext uri="{FF2B5EF4-FFF2-40B4-BE49-F238E27FC236}">
                <a16:creationId xmlns:a16="http://schemas.microsoft.com/office/drawing/2014/main" id="{AF2FF73D-D30F-4AA8-89E1-8D1C51FE1134}"/>
              </a:ext>
            </a:extLst>
          </p:cNvPr>
          <p:cNvSpPr>
            <a:spLocks noGrp="1"/>
          </p:cNvSpPr>
          <p:nvPr>
            <p:ph idx="1"/>
          </p:nvPr>
        </p:nvSpPr>
        <p:spPr/>
        <p:txBody>
          <a:bodyPr>
            <a:normAutofit fontScale="25000" lnSpcReduction="20000"/>
          </a:bodyPr>
          <a:lstStyle/>
          <a:p>
            <a:pPr marL="0" indent="0">
              <a:lnSpc>
                <a:spcPct val="120000"/>
              </a:lnSpc>
              <a:buNone/>
            </a:pPr>
            <a:r>
              <a:rPr lang="en-US" sz="4000" b="1" dirty="0"/>
              <a:t>Action Statement Profile </a:t>
            </a:r>
          </a:p>
          <a:p>
            <a:pPr>
              <a:lnSpc>
                <a:spcPct val="120000"/>
              </a:lnSpc>
            </a:pPr>
            <a:r>
              <a:rPr lang="en-US" sz="4000" dirty="0"/>
              <a:t>Quality improvement opportunity: Avoid unnecessary restrictions on child activity and water avoidance that may decrease quality of life or lead to ongoing concerns by the child beyond the period of intubation  (National Quality Strategy Priorities: Person- and Family-Centered Care, Care Coordination, Effective Prevention and Treatment) </a:t>
            </a:r>
          </a:p>
          <a:p>
            <a:pPr>
              <a:lnSpc>
                <a:spcPct val="120000"/>
              </a:lnSpc>
            </a:pPr>
            <a:r>
              <a:rPr lang="en-US" sz="4000" dirty="0"/>
              <a:t>Aggregate evidence quality: Grade B, based on systematic reviews, randomized controlled trials and multiple observational studies with consistent effects</a:t>
            </a:r>
          </a:p>
          <a:p>
            <a:pPr>
              <a:lnSpc>
                <a:spcPct val="120000"/>
              </a:lnSpc>
            </a:pPr>
            <a:r>
              <a:rPr lang="en-US" sz="4000" dirty="0"/>
              <a:t>Level of confidence in evidence: High</a:t>
            </a:r>
          </a:p>
          <a:p>
            <a:pPr>
              <a:lnSpc>
                <a:spcPct val="120000"/>
              </a:lnSpc>
            </a:pPr>
            <a:r>
              <a:rPr lang="en-US" sz="4000" dirty="0"/>
              <a:t>Benefit-harm assessment: Preponderance of benefit over harm</a:t>
            </a:r>
          </a:p>
          <a:p>
            <a:pPr>
              <a:lnSpc>
                <a:spcPct val="120000"/>
              </a:lnSpc>
            </a:pPr>
            <a:r>
              <a:rPr lang="en-US" sz="4000" dirty="0"/>
              <a:t>Value judgments: Importance of not restricting or limiting children’s water activity in the absence of proven, clinically significant benefits of routine water precautions</a:t>
            </a:r>
          </a:p>
          <a:p>
            <a:pPr>
              <a:lnSpc>
                <a:spcPct val="120000"/>
              </a:lnSpc>
            </a:pPr>
            <a:r>
              <a:rPr lang="en-US" sz="4000" dirty="0"/>
              <a:t>Intentional vagueness: The word routine is used to allow water precautions to be advised for subgroups who may benefit from water precautions in specific situations (</a:t>
            </a:r>
            <a:r>
              <a:rPr lang="en-US" sz="4000" dirty="0" err="1"/>
              <a:t>eg</a:t>
            </a:r>
            <a:r>
              <a:rPr lang="en-US" sz="4000" dirty="0"/>
              <a:t>, lake swimming, deep diving, history of recurrent otorrhea, head dunking in the bathtub, or otalgia from water entry into the ear canal)</a:t>
            </a:r>
          </a:p>
          <a:p>
            <a:pPr>
              <a:lnSpc>
                <a:spcPct val="120000"/>
              </a:lnSpc>
            </a:pPr>
            <a:r>
              <a:rPr lang="en-US" sz="4000" dirty="0"/>
              <a:t>Role of patient (caregiver) preferences: Large; significant role in deciding whether to use water precautions based on the child’s specific needs, comfort level, and tolerance of water exposure.</a:t>
            </a:r>
          </a:p>
          <a:p>
            <a:pPr>
              <a:lnSpc>
                <a:spcPct val="120000"/>
              </a:lnSpc>
            </a:pPr>
            <a:r>
              <a:rPr lang="en-US" sz="4000" dirty="0"/>
              <a:t>Exceptions: Children with tympanostomy tubes and an active episode of TTO, recurrent or prolonged otorrhea episodes, and those with a history of problems with prior water exposure</a:t>
            </a:r>
          </a:p>
          <a:p>
            <a:pPr>
              <a:lnSpc>
                <a:spcPct val="120000"/>
              </a:lnSpc>
            </a:pPr>
            <a:r>
              <a:rPr lang="en-US" sz="4000" dirty="0"/>
              <a:t>Policy level: Recommendation</a:t>
            </a:r>
          </a:p>
          <a:p>
            <a:pPr>
              <a:lnSpc>
                <a:spcPct val="120000"/>
              </a:lnSpc>
            </a:pPr>
            <a:r>
              <a:rPr lang="en-US" sz="4000" dirty="0"/>
              <a:t>Differences of opinion: None</a:t>
            </a:r>
          </a:p>
          <a:p>
            <a:pPr>
              <a:lnSpc>
                <a:spcPct val="120000"/>
              </a:lnSpc>
            </a:pPr>
            <a:r>
              <a:rPr lang="en-US" sz="4000" dirty="0"/>
              <a:t>Implementation considerations:  None</a:t>
            </a:r>
          </a:p>
          <a:p>
            <a:endParaRPr lang="en-US" dirty="0"/>
          </a:p>
        </p:txBody>
      </p:sp>
    </p:spTree>
    <p:extLst>
      <p:ext uri="{BB962C8B-B14F-4D97-AF65-F5344CB8AC3E}">
        <p14:creationId xmlns:p14="http://schemas.microsoft.com/office/powerpoint/2010/main" val="11117801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9254B-1F30-4D5F-B425-5B5BB0146204}"/>
              </a:ext>
            </a:extLst>
          </p:cNvPr>
          <p:cNvSpPr>
            <a:spLocks noGrp="1"/>
          </p:cNvSpPr>
          <p:nvPr>
            <p:ph type="title"/>
          </p:nvPr>
        </p:nvSpPr>
        <p:spPr/>
        <p:txBody>
          <a:bodyPr/>
          <a:lstStyle/>
          <a:p>
            <a:r>
              <a:rPr lang="en-US" dirty="0"/>
              <a:t>Statement 16: Follow-up</a:t>
            </a:r>
          </a:p>
        </p:txBody>
      </p:sp>
      <p:sp>
        <p:nvSpPr>
          <p:cNvPr id="3" name="Content Placeholder 2">
            <a:extLst>
              <a:ext uri="{FF2B5EF4-FFF2-40B4-BE49-F238E27FC236}">
                <a16:creationId xmlns:a16="http://schemas.microsoft.com/office/drawing/2014/main" id="{D6F8C4E2-666E-4A9D-B045-6A3F3BE80631}"/>
              </a:ext>
            </a:extLst>
          </p:cNvPr>
          <p:cNvSpPr>
            <a:spLocks noGrp="1"/>
          </p:cNvSpPr>
          <p:nvPr>
            <p:ph idx="1"/>
          </p:nvPr>
        </p:nvSpPr>
        <p:spPr/>
        <p:txBody>
          <a:bodyPr>
            <a:normAutofit fontScale="62500" lnSpcReduction="20000"/>
          </a:bodyPr>
          <a:lstStyle/>
          <a:p>
            <a:pPr marL="0" indent="0">
              <a:lnSpc>
                <a:spcPct val="120000"/>
              </a:lnSpc>
              <a:buNone/>
            </a:pPr>
            <a:r>
              <a:rPr lang="en-US" b="1" dirty="0"/>
              <a:t>STATEMENT 16. FOLLOW-UP: The surgeon or designee should examine the ears of a child within 3 months of tympanostomy tube insertion AND should educate families regarding the need for routine, periodic follow-up to examine the ears until the tubes extrude.</a:t>
            </a:r>
            <a:r>
              <a:rPr lang="en-US" dirty="0"/>
              <a:t> </a:t>
            </a:r>
            <a:r>
              <a:rPr lang="en-US" i="1" u="sng" dirty="0"/>
              <a:t>Strong recommendation</a:t>
            </a:r>
            <a:r>
              <a:rPr lang="en-US" i="1" dirty="0"/>
              <a:t> based on randomized controlled trials, a systematic review, and observational studies with a preponderance of benefit over harm.</a:t>
            </a:r>
          </a:p>
          <a:p>
            <a:pPr marL="0" indent="0">
              <a:lnSpc>
                <a:spcPct val="120000"/>
              </a:lnSpc>
              <a:spcAft>
                <a:spcPts val="1200"/>
              </a:spcAft>
              <a:buNone/>
            </a:pPr>
            <a:r>
              <a:rPr lang="en-US" b="1" u="sng" dirty="0"/>
              <a:t>Change from 2013:</a:t>
            </a:r>
            <a:r>
              <a:rPr lang="en-US" dirty="0"/>
              <a:t> New statement for 2022</a:t>
            </a:r>
            <a:endParaRPr lang="en-US" b="1" u="sng" dirty="0"/>
          </a:p>
          <a:p>
            <a:pPr marL="0" indent="0">
              <a:lnSpc>
                <a:spcPct val="120000"/>
              </a:lnSpc>
              <a:buNone/>
            </a:pPr>
            <a:r>
              <a:rPr lang="en-US" b="1" u="sng" dirty="0"/>
              <a:t>Benefits: </a:t>
            </a:r>
            <a:r>
              <a:rPr lang="en-US" dirty="0"/>
              <a:t>Identify and manage tube obstruction, early extrusion, granulation tissue, perforation, or failure to extrude (retained tube); assure tubes are functional; opportunity to reassess hearing; opportunity to educate caregivers on otorrhea, unnecessary water precautions, and the importance of regular follow-up visits until the tubes extrude.</a:t>
            </a:r>
          </a:p>
          <a:p>
            <a:pPr marL="0" indent="0">
              <a:lnSpc>
                <a:spcPct val="120000"/>
              </a:lnSpc>
              <a:buNone/>
            </a:pPr>
            <a:r>
              <a:rPr lang="en-US" b="1" u="sng" dirty="0"/>
              <a:t>Risk, harm, cost: </a:t>
            </a:r>
            <a:r>
              <a:rPr lang="en-US" dirty="0"/>
              <a:t>Direct cost of care; indirect costs of time, travel, and work absence</a:t>
            </a:r>
          </a:p>
          <a:p>
            <a:endParaRPr lang="en-US" dirty="0"/>
          </a:p>
        </p:txBody>
      </p:sp>
    </p:spTree>
    <p:extLst>
      <p:ext uri="{BB962C8B-B14F-4D97-AF65-F5344CB8AC3E}">
        <p14:creationId xmlns:p14="http://schemas.microsoft.com/office/powerpoint/2010/main" val="9453070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10B41-72C3-4000-BC79-47A492C66DC3}"/>
              </a:ext>
            </a:extLst>
          </p:cNvPr>
          <p:cNvSpPr>
            <a:spLocks noGrp="1"/>
          </p:cNvSpPr>
          <p:nvPr>
            <p:ph type="title"/>
          </p:nvPr>
        </p:nvSpPr>
        <p:spPr/>
        <p:txBody>
          <a:bodyPr/>
          <a:lstStyle/>
          <a:p>
            <a:r>
              <a:rPr lang="en-US" dirty="0"/>
              <a:t>Statement 16: Follow-up</a:t>
            </a:r>
          </a:p>
        </p:txBody>
      </p:sp>
      <p:sp>
        <p:nvSpPr>
          <p:cNvPr id="3" name="Content Placeholder 2">
            <a:extLst>
              <a:ext uri="{FF2B5EF4-FFF2-40B4-BE49-F238E27FC236}">
                <a16:creationId xmlns:a16="http://schemas.microsoft.com/office/drawing/2014/main" id="{2860E404-BAE0-4D95-96AC-A6015AA0F2F4}"/>
              </a:ext>
            </a:extLst>
          </p:cNvPr>
          <p:cNvSpPr>
            <a:spLocks noGrp="1"/>
          </p:cNvSpPr>
          <p:nvPr>
            <p:ph idx="1"/>
          </p:nvPr>
        </p:nvSpPr>
        <p:spPr/>
        <p:txBody>
          <a:bodyPr>
            <a:normAutofit fontScale="40000" lnSpcReduction="20000"/>
          </a:bodyPr>
          <a:lstStyle/>
          <a:p>
            <a:pPr marL="0" indent="0">
              <a:buNone/>
            </a:pPr>
            <a:r>
              <a:rPr lang="en-US" b="1" dirty="0"/>
              <a:t>Action Statement Profile </a:t>
            </a:r>
          </a:p>
          <a:p>
            <a:r>
              <a:rPr lang="en-US" dirty="0"/>
              <a:t>Quality improvement opportunity: Encourage timely documentation of tube outcomes; promote adherence to routine, follow-up care to optimize tube function and care; reduce incidence of unrecognized tympanostomy tube complications (National Quality Strategy Domains: Effective Communication and Care Coordination; Person and Family Centered Care, Promoting Patient Safety by Reducing Harm) </a:t>
            </a:r>
          </a:p>
          <a:p>
            <a:r>
              <a:rPr lang="en-US" dirty="0"/>
              <a:t>Aggregate evidence quality: Grade B, based on RCTs with limitations of tube outcomes, systematic review of consensus of opinion on recommended tube follow-up, and observational studies on tube complication rates. </a:t>
            </a:r>
          </a:p>
          <a:p>
            <a:r>
              <a:rPr lang="en-US" dirty="0"/>
              <a:t>Level of confidence in evidence: Medium; there is good evidence and strong consensus on the value of follow-up, based on observational studies and RCTs exploring differences among tube types; however, evidence on timing of first follow-up and subsequent visits is largely driven by consensus opinion and may be affected by access to care, insurance restrictions, and proximity to office. </a:t>
            </a:r>
          </a:p>
          <a:p>
            <a:r>
              <a:rPr lang="en-US" dirty="0"/>
              <a:t>Benefit-harm assessment: Preponderance of benefit over harm</a:t>
            </a:r>
          </a:p>
          <a:p>
            <a:r>
              <a:rPr lang="en-US" dirty="0"/>
              <a:t>Value judgments: There is a perception that timely follow-up after surgery, to document outcomes, and during intubation may not be routinely occurring in children with tympanostomy tubes; assumption that regular follow-up visits, even for asymptomatic children, can reduce tube sequelae or complications</a:t>
            </a:r>
          </a:p>
          <a:p>
            <a:r>
              <a:rPr lang="en-US" dirty="0"/>
              <a:t>Intentional vagueness: Within 3 months of tympanostomy tube insertion is intended to set an upper limit for initial follow-up, but earlier assessment is permitted; the intervals for subsequent follow-up are at the discretion of the clinician but should continue until the tubes have extruded. </a:t>
            </a:r>
          </a:p>
          <a:p>
            <a:r>
              <a:rPr lang="en-US" dirty="0"/>
              <a:t>Role of patient (caregiver) preferences: Limited, although a caregiver may decline follow-up visits, which should be documented in the medical record</a:t>
            </a:r>
          </a:p>
          <a:p>
            <a:r>
              <a:rPr lang="en-US" dirty="0"/>
              <a:t>Exceptions: None</a:t>
            </a:r>
          </a:p>
          <a:p>
            <a:r>
              <a:rPr lang="en-US" dirty="0"/>
              <a:t>Policy level: Strong recommendation </a:t>
            </a:r>
          </a:p>
          <a:p>
            <a:r>
              <a:rPr lang="en-US" dirty="0"/>
              <a:t>Differences of opinion: None </a:t>
            </a:r>
          </a:p>
          <a:p>
            <a:r>
              <a:rPr lang="en-US" dirty="0"/>
              <a:t>Implementation considerations: Supporting materials to facilitate documentation of follow-up findings, as well as to educate caregivers and patients</a:t>
            </a:r>
          </a:p>
          <a:p>
            <a:endParaRPr lang="en-US" dirty="0"/>
          </a:p>
          <a:p>
            <a:endParaRPr lang="en-US" dirty="0"/>
          </a:p>
        </p:txBody>
      </p:sp>
    </p:spTree>
    <p:extLst>
      <p:ext uri="{BB962C8B-B14F-4D97-AF65-F5344CB8AC3E}">
        <p14:creationId xmlns:p14="http://schemas.microsoft.com/office/powerpoint/2010/main" val="2724506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DBA10-0CE1-4C19-AA44-B5858B2216DC}"/>
              </a:ext>
            </a:extLst>
          </p:cNvPr>
          <p:cNvSpPr>
            <a:spLocks noGrp="1"/>
          </p:cNvSpPr>
          <p:nvPr>
            <p:ph type="title"/>
          </p:nvPr>
        </p:nvSpPr>
        <p:spPr/>
        <p:txBody>
          <a:bodyPr/>
          <a:lstStyle/>
          <a:p>
            <a:r>
              <a:rPr lang="en-US" b="1" dirty="0"/>
              <a:t>Clinical Practice Guidelines (CPG) Goals</a:t>
            </a:r>
          </a:p>
        </p:txBody>
      </p:sp>
      <p:sp>
        <p:nvSpPr>
          <p:cNvPr id="3" name="Content Placeholder 2">
            <a:extLst>
              <a:ext uri="{FF2B5EF4-FFF2-40B4-BE49-F238E27FC236}">
                <a16:creationId xmlns:a16="http://schemas.microsoft.com/office/drawing/2014/main" id="{6BC4374B-19F3-4BEF-851A-838BA7F6E8E8}"/>
              </a:ext>
            </a:extLst>
          </p:cNvPr>
          <p:cNvSpPr>
            <a:spLocks noGrp="1"/>
          </p:cNvSpPr>
          <p:nvPr>
            <p:ph idx="1"/>
          </p:nvPr>
        </p:nvSpPr>
        <p:spPr/>
        <p:txBody>
          <a:bodyPr/>
          <a:lstStyle/>
          <a:p>
            <a:r>
              <a:rPr lang="en-US" dirty="0"/>
              <a:t>Focus on </a:t>
            </a:r>
            <a:r>
              <a:rPr lang="en-US" b="1" dirty="0"/>
              <a:t>quality improvement </a:t>
            </a:r>
            <a:r>
              <a:rPr lang="en-US" dirty="0"/>
              <a:t>opportunities</a:t>
            </a:r>
          </a:p>
          <a:p>
            <a:r>
              <a:rPr lang="en-US" dirty="0"/>
              <a:t>Define </a:t>
            </a:r>
            <a:r>
              <a:rPr lang="en-US" b="1" dirty="0"/>
              <a:t>actionable recommendations </a:t>
            </a:r>
            <a:r>
              <a:rPr lang="en-US" dirty="0"/>
              <a:t>for clinicians regardless of discipline to improve care</a:t>
            </a:r>
          </a:p>
          <a:p>
            <a:r>
              <a:rPr lang="en-US" dirty="0"/>
              <a:t>The guideline is </a:t>
            </a:r>
            <a:r>
              <a:rPr lang="en-US" b="1" dirty="0"/>
              <a:t>not</a:t>
            </a:r>
            <a:r>
              <a:rPr lang="en-US" dirty="0"/>
              <a:t> intended to be </a:t>
            </a:r>
            <a:r>
              <a:rPr lang="en-US" b="1" dirty="0"/>
              <a:t>comprehensive</a:t>
            </a:r>
          </a:p>
          <a:p>
            <a:r>
              <a:rPr lang="en-US" dirty="0"/>
              <a:t>The guideline is </a:t>
            </a:r>
            <a:r>
              <a:rPr lang="en-US" b="1" dirty="0"/>
              <a:t>not intended to limit or restrict care </a:t>
            </a:r>
            <a:r>
              <a:rPr lang="en-US" dirty="0"/>
              <a:t>provided by clinicians to individual patients </a:t>
            </a:r>
          </a:p>
          <a:p>
            <a:endParaRPr lang="en-US" dirty="0"/>
          </a:p>
        </p:txBody>
      </p:sp>
      <p:pic>
        <p:nvPicPr>
          <p:cNvPr id="4" name="Picture 2">
            <a:extLst>
              <a:ext uri="{FF2B5EF4-FFF2-40B4-BE49-F238E27FC236}">
                <a16:creationId xmlns:a16="http://schemas.microsoft.com/office/drawing/2014/main" id="{8EFD6FDE-474E-49F9-8D71-91E13EBC1A0C}"/>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t="21630" b="25482"/>
          <a:stretch/>
        </p:blipFill>
        <p:spPr bwMode="auto">
          <a:xfrm>
            <a:off x="3570838" y="4666394"/>
            <a:ext cx="4762500" cy="1687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59087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59CC4-C8B0-41D3-B453-92B1D7C8A56B}"/>
              </a:ext>
            </a:extLst>
          </p:cNvPr>
          <p:cNvSpPr>
            <a:spLocks noGrp="1"/>
          </p:cNvSpPr>
          <p:nvPr>
            <p:ph type="title"/>
          </p:nvPr>
        </p:nvSpPr>
        <p:spPr>
          <a:xfrm>
            <a:off x="710267" y="1281636"/>
            <a:ext cx="3799445" cy="1325563"/>
          </a:xfrm>
        </p:spPr>
        <p:txBody>
          <a:bodyPr>
            <a:normAutofit/>
          </a:bodyPr>
          <a:lstStyle/>
          <a:p>
            <a:r>
              <a:rPr lang="en-US" sz="3600" b="1" dirty="0"/>
              <a:t>CPG Algorithm</a:t>
            </a:r>
          </a:p>
        </p:txBody>
      </p:sp>
      <p:sp>
        <p:nvSpPr>
          <p:cNvPr id="6" name="Content Placeholder 2">
            <a:extLst>
              <a:ext uri="{FF2B5EF4-FFF2-40B4-BE49-F238E27FC236}">
                <a16:creationId xmlns:a16="http://schemas.microsoft.com/office/drawing/2014/main" id="{6EFF5119-BB2C-43EB-BBD3-0A95B884BA9F}"/>
              </a:ext>
            </a:extLst>
          </p:cNvPr>
          <p:cNvSpPr>
            <a:spLocks noGrp="1"/>
          </p:cNvSpPr>
          <p:nvPr>
            <p:ph idx="1"/>
          </p:nvPr>
        </p:nvSpPr>
        <p:spPr>
          <a:xfrm>
            <a:off x="710267" y="2607199"/>
            <a:ext cx="4810125" cy="1325563"/>
          </a:xfrm>
        </p:spPr>
        <p:txBody>
          <a:bodyPr>
            <a:normAutofit/>
          </a:bodyPr>
          <a:lstStyle/>
          <a:p>
            <a:pPr marL="0" indent="0">
              <a:buNone/>
            </a:pPr>
            <a:r>
              <a:rPr lang="en-US" sz="2200" dirty="0"/>
              <a:t>Algorithm showing the interrelationship of guideline key action statements</a:t>
            </a:r>
          </a:p>
        </p:txBody>
      </p:sp>
      <p:pic>
        <p:nvPicPr>
          <p:cNvPr id="4" name="Picture 3" descr="Diagram&#10;&#10;Description automatically generated">
            <a:extLst>
              <a:ext uri="{FF2B5EF4-FFF2-40B4-BE49-F238E27FC236}">
                <a16:creationId xmlns:a16="http://schemas.microsoft.com/office/drawing/2014/main" id="{66A7D81B-B667-449D-A3C1-1325406AAD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7925" y="-147445"/>
            <a:ext cx="5600700" cy="7005445"/>
          </a:xfrm>
          <a:prstGeom prst="rect">
            <a:avLst/>
          </a:prstGeom>
        </p:spPr>
      </p:pic>
    </p:spTree>
    <p:extLst>
      <p:ext uri="{BB962C8B-B14F-4D97-AF65-F5344CB8AC3E}">
        <p14:creationId xmlns:p14="http://schemas.microsoft.com/office/powerpoint/2010/main" val="19214215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52EC9-A175-42A1-9745-096FC8C0722C}"/>
              </a:ext>
            </a:extLst>
          </p:cNvPr>
          <p:cNvSpPr>
            <a:spLocks noGrp="1"/>
          </p:cNvSpPr>
          <p:nvPr>
            <p:ph type="title"/>
          </p:nvPr>
        </p:nvSpPr>
        <p:spPr/>
        <p:txBody>
          <a:bodyPr/>
          <a:lstStyle/>
          <a:p>
            <a:r>
              <a:rPr lang="en-US" b="1" dirty="0"/>
              <a:t>Research Needs </a:t>
            </a:r>
          </a:p>
        </p:txBody>
      </p:sp>
      <p:sp>
        <p:nvSpPr>
          <p:cNvPr id="3" name="Content Placeholder 2">
            <a:extLst>
              <a:ext uri="{FF2B5EF4-FFF2-40B4-BE49-F238E27FC236}">
                <a16:creationId xmlns:a16="http://schemas.microsoft.com/office/drawing/2014/main" id="{B2256813-6A16-4945-B9E6-3D1B52BC2B4E}"/>
              </a:ext>
            </a:extLst>
          </p:cNvPr>
          <p:cNvSpPr>
            <a:spLocks noGrp="1"/>
          </p:cNvSpPr>
          <p:nvPr>
            <p:ph idx="1"/>
          </p:nvPr>
        </p:nvSpPr>
        <p:spPr/>
        <p:txBody>
          <a:bodyPr>
            <a:normAutofit/>
          </a:bodyPr>
          <a:lstStyle/>
          <a:p>
            <a:pPr marL="514350" lvl="0" indent="-514350">
              <a:buAutoNum type="arabicPeriod"/>
            </a:pPr>
            <a:r>
              <a:rPr lang="en-US" sz="1700" dirty="0"/>
              <a:t>Can we identify clinical factors that predict persistence of MEE in children who present with effusions of short duration?</a:t>
            </a:r>
          </a:p>
          <a:p>
            <a:pPr marL="514350" lvl="0" indent="-514350">
              <a:buAutoNum type="arabicPeriod"/>
            </a:pPr>
            <a:r>
              <a:rPr lang="en-US" sz="1700" dirty="0"/>
              <a:t>What is the ideal timing of audiologic testing for a child being considered for tubes--before surgery, after surgery, or both?  </a:t>
            </a:r>
          </a:p>
          <a:p>
            <a:pPr marL="514350" lvl="0" indent="-514350">
              <a:buAutoNum type="arabicPeriod"/>
            </a:pPr>
            <a:r>
              <a:rPr lang="en-US" sz="1700" dirty="0"/>
              <a:t>If resources are limited, and audiologic testing is done only after tube placement, how will this affect surgical decision making or counseling about “permanent” hearing loss diagnosed only after surgery?</a:t>
            </a:r>
          </a:p>
          <a:p>
            <a:pPr marL="514350" lvl="0" indent="-514350">
              <a:buAutoNum type="arabicPeriod"/>
            </a:pPr>
            <a:r>
              <a:rPr lang="en-US" sz="1700" dirty="0"/>
              <a:t>Are there any caregiver questions, in addition to the two proposed in this CPG, that can predict hearing difficulties and quantify severity, without formal audiologic testing, in patients considered for tubes?</a:t>
            </a:r>
          </a:p>
          <a:p>
            <a:pPr marL="514350" lvl="0" indent="-514350">
              <a:buAutoNum type="arabicPeriod"/>
            </a:pPr>
            <a:r>
              <a:rPr lang="en-US" sz="1700" dirty="0"/>
              <a:t>Can we identify the children with OME and speech/language delays who will benefit from tympanostomy tube placement?</a:t>
            </a:r>
          </a:p>
          <a:p>
            <a:pPr marL="514350" lvl="0" indent="-514350">
              <a:buAutoNum type="arabicPeriod"/>
            </a:pPr>
            <a:r>
              <a:rPr lang="en-US" sz="1700" dirty="0"/>
              <a:t>What is the relationship of MEE and balance abnormalities, and how do these balance abnormalities change after tympanostomy tube placement? </a:t>
            </a:r>
          </a:p>
        </p:txBody>
      </p:sp>
    </p:spTree>
    <p:extLst>
      <p:ext uri="{BB962C8B-B14F-4D97-AF65-F5344CB8AC3E}">
        <p14:creationId xmlns:p14="http://schemas.microsoft.com/office/powerpoint/2010/main" val="36460294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216A9-9DA3-4D09-AD19-0C4059A02940}"/>
              </a:ext>
            </a:extLst>
          </p:cNvPr>
          <p:cNvSpPr>
            <a:spLocks noGrp="1"/>
          </p:cNvSpPr>
          <p:nvPr>
            <p:ph type="title"/>
          </p:nvPr>
        </p:nvSpPr>
        <p:spPr/>
        <p:txBody>
          <a:bodyPr/>
          <a:lstStyle/>
          <a:p>
            <a:r>
              <a:rPr lang="en-US" b="1" dirty="0"/>
              <a:t>Research Needs (Cont.) </a:t>
            </a:r>
          </a:p>
        </p:txBody>
      </p:sp>
      <p:sp>
        <p:nvSpPr>
          <p:cNvPr id="3" name="Content Placeholder 2">
            <a:extLst>
              <a:ext uri="{FF2B5EF4-FFF2-40B4-BE49-F238E27FC236}">
                <a16:creationId xmlns:a16="http://schemas.microsoft.com/office/drawing/2014/main" id="{46051057-6725-4BC3-AEC4-2B9F3EB93780}"/>
              </a:ext>
            </a:extLst>
          </p:cNvPr>
          <p:cNvSpPr>
            <a:spLocks noGrp="1"/>
          </p:cNvSpPr>
          <p:nvPr>
            <p:ph idx="1"/>
          </p:nvPr>
        </p:nvSpPr>
        <p:spPr>
          <a:xfrm>
            <a:off x="838200" y="1657742"/>
            <a:ext cx="10515600" cy="3956610"/>
          </a:xfrm>
        </p:spPr>
        <p:txBody>
          <a:bodyPr>
            <a:noAutofit/>
          </a:bodyPr>
          <a:lstStyle/>
          <a:p>
            <a:pPr marL="514350" indent="-514350">
              <a:buFont typeface="+mj-lt"/>
              <a:buAutoNum type="arabicPeriod" startAt="7"/>
            </a:pPr>
            <a:r>
              <a:rPr lang="en-US" sz="1600" dirty="0"/>
              <a:t>Are there behavioral problems that correlate with the presence and duration of middle ear fluid problems, and can we screen for these problems in children who have OME?  </a:t>
            </a:r>
          </a:p>
          <a:p>
            <a:pPr marL="514350" indent="-514350">
              <a:buFont typeface="+mj-lt"/>
              <a:buAutoNum type="arabicPeriod" startAt="7"/>
            </a:pPr>
            <a:r>
              <a:rPr lang="en-US" sz="1600" dirty="0"/>
              <a:t>What is the best time to evaluate children referred for possible surgical treatment of recurrent AOM with relation to the last episode of AOM?  </a:t>
            </a:r>
          </a:p>
          <a:p>
            <a:pPr marL="514350" indent="-514350">
              <a:buFont typeface="+mj-lt"/>
              <a:buAutoNum type="arabicPeriod" startAt="7"/>
            </a:pPr>
            <a:r>
              <a:rPr lang="en-US" sz="1600" dirty="0"/>
              <a:t>Can we quantify the predictive value of presence of middle ear fluid in one or both ears for likelihood of more episodes of AOM in children with a history of recurrent AOM?</a:t>
            </a:r>
          </a:p>
          <a:p>
            <a:pPr marL="514350" indent="-514350">
              <a:buFont typeface="+mj-lt"/>
              <a:buAutoNum type="arabicPeriod" startAt="7"/>
            </a:pPr>
            <a:r>
              <a:rPr lang="en-US" sz="1600" dirty="0"/>
              <a:t>What are the benefits of tympanostomy tube placement on frequency of AOM, prevalence of OME, and speech/language development for children in specific at-risk populations?  </a:t>
            </a:r>
          </a:p>
          <a:p>
            <a:pPr marL="514350" indent="-514350">
              <a:buFont typeface="+mj-lt"/>
              <a:buAutoNum type="arabicPeriod" startAt="7"/>
            </a:pPr>
            <a:r>
              <a:rPr lang="en-US" sz="1600" dirty="0"/>
              <a:t>Does tympanostomy tube surgery present unique risks or greater complications in some of the at-risk groups?</a:t>
            </a:r>
          </a:p>
          <a:p>
            <a:pPr marL="514350" indent="-514350">
              <a:buFont typeface="+mj-lt"/>
              <a:buAutoNum type="arabicPeriod" startAt="7"/>
            </a:pPr>
            <a:r>
              <a:rPr lang="en-US" sz="1600" dirty="0"/>
              <a:t>What is the actual frequency of AOM and prevalence of OME in specific at-risk groups?</a:t>
            </a:r>
          </a:p>
          <a:p>
            <a:pPr marL="514350" indent="-514350">
              <a:buFont typeface="+mj-lt"/>
              <a:buAutoNum type="arabicPeriod" startAt="7"/>
            </a:pPr>
            <a:r>
              <a:rPr lang="en-US" sz="1600" dirty="0"/>
              <a:t>Is there the potential for underdiagnosis of OME because of attention to other conditions, or over-diagnosis of OME because of greater clinical exposure, for some of the at-risk populations?</a:t>
            </a:r>
          </a:p>
          <a:p>
            <a:pPr marL="514350" indent="-514350">
              <a:buFont typeface="+mj-lt"/>
              <a:buAutoNum type="arabicPeriod" startAt="7"/>
            </a:pPr>
            <a:r>
              <a:rPr lang="en-US" sz="1600" dirty="0"/>
              <a:t>How strongly is abnormal tympanometry at initial clinical encounter associated with persistence of OME?</a:t>
            </a:r>
          </a:p>
          <a:p>
            <a:pPr marL="0" indent="0">
              <a:buNone/>
            </a:pPr>
            <a:endParaRPr lang="en-US" sz="1700" dirty="0"/>
          </a:p>
        </p:txBody>
      </p:sp>
    </p:spTree>
    <p:extLst>
      <p:ext uri="{BB962C8B-B14F-4D97-AF65-F5344CB8AC3E}">
        <p14:creationId xmlns:p14="http://schemas.microsoft.com/office/powerpoint/2010/main" val="23642769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26DCB-FFCF-4190-A455-193A748D1DDB}"/>
              </a:ext>
            </a:extLst>
          </p:cNvPr>
          <p:cNvSpPr>
            <a:spLocks noGrp="1"/>
          </p:cNvSpPr>
          <p:nvPr>
            <p:ph type="title"/>
          </p:nvPr>
        </p:nvSpPr>
        <p:spPr/>
        <p:txBody>
          <a:bodyPr/>
          <a:lstStyle/>
          <a:p>
            <a:r>
              <a:rPr lang="en-US" b="1" dirty="0"/>
              <a:t>Research Needs (Cont.)</a:t>
            </a:r>
          </a:p>
        </p:txBody>
      </p:sp>
      <p:sp>
        <p:nvSpPr>
          <p:cNvPr id="3" name="Content Placeholder 2">
            <a:extLst>
              <a:ext uri="{FF2B5EF4-FFF2-40B4-BE49-F238E27FC236}">
                <a16:creationId xmlns:a16="http://schemas.microsoft.com/office/drawing/2014/main" id="{5980C894-6494-4762-97D2-141FF676B187}"/>
              </a:ext>
            </a:extLst>
          </p:cNvPr>
          <p:cNvSpPr>
            <a:spLocks noGrp="1"/>
          </p:cNvSpPr>
          <p:nvPr>
            <p:ph idx="1"/>
          </p:nvPr>
        </p:nvSpPr>
        <p:spPr/>
        <p:txBody>
          <a:bodyPr>
            <a:normAutofit fontScale="92500" lnSpcReduction="20000"/>
          </a:bodyPr>
          <a:lstStyle/>
          <a:p>
            <a:pPr marL="514350" lvl="0" indent="-514350">
              <a:buFont typeface="+mj-lt"/>
              <a:buAutoNum type="arabicPeriod" startAt="15"/>
            </a:pPr>
            <a:r>
              <a:rPr lang="en-US" sz="1700" dirty="0"/>
              <a:t>What are the clinical indicators that best predict the need for repeated tympanostomy tube placement? </a:t>
            </a:r>
          </a:p>
          <a:p>
            <a:pPr marL="514350" lvl="0" indent="-514350">
              <a:buFont typeface="+mj-lt"/>
              <a:buAutoNum type="arabicPeriod" startAt="15"/>
            </a:pPr>
            <a:r>
              <a:rPr lang="en-US" sz="1700" dirty="0"/>
              <a:t>What is the role of allergy testing in children with recurrent tube otorrhea or a need for repeated tympanostomy tube placement, and can managing allergy, if present, result in beneficial outcomes?</a:t>
            </a:r>
          </a:p>
          <a:p>
            <a:pPr marL="514350" lvl="0" indent="-514350">
              <a:buFont typeface="+mj-lt"/>
              <a:buAutoNum type="arabicPeriod" startAt="15"/>
            </a:pPr>
            <a:r>
              <a:rPr lang="en-US" sz="1700" dirty="0"/>
              <a:t>Are there certain types of long-term tubes that are more often associated with complications such as granulation or otorrhea?</a:t>
            </a:r>
          </a:p>
          <a:p>
            <a:pPr marL="514350" lvl="0" indent="-514350">
              <a:buFont typeface="+mj-lt"/>
              <a:buAutoNum type="arabicPeriod" startAt="15"/>
            </a:pPr>
            <a:r>
              <a:rPr lang="en-US" sz="1700" dirty="0"/>
              <a:t>Which subgroups of children should be considered for adenoidectomy at the time of the first set of tubes or when younger than age 4 years?</a:t>
            </a:r>
          </a:p>
          <a:p>
            <a:pPr marL="514350" lvl="0" indent="-514350">
              <a:buFont typeface="+mj-lt"/>
              <a:buAutoNum type="arabicPeriod" startAt="15"/>
            </a:pPr>
            <a:r>
              <a:rPr lang="en-US" sz="1700" dirty="0"/>
              <a:t>How do “face-to face” counseling, written materials, and online resources best inform parents and caregivers and facilitate shared surgical decision making?</a:t>
            </a:r>
          </a:p>
          <a:p>
            <a:pPr marL="514350" lvl="0" indent="-514350">
              <a:buFont typeface="+mj-lt"/>
              <a:buAutoNum type="arabicPeriod" startAt="15"/>
            </a:pPr>
            <a:r>
              <a:rPr lang="en-US" sz="1700" dirty="0"/>
              <a:t>What are the indications to prescribe postoperative ototopical antibiotics at the time of surgery?</a:t>
            </a:r>
          </a:p>
          <a:p>
            <a:pPr marL="514350" lvl="0" indent="-514350">
              <a:buFont typeface="+mj-lt"/>
              <a:buAutoNum type="arabicPeriod" startAt="15"/>
            </a:pPr>
            <a:r>
              <a:rPr lang="en-US" sz="1700" dirty="0"/>
              <a:t>Will the incidence of postoperative otorrhea, and the causative microbiology, change with adoption of the recommendation to limit routine drop use after surgery?</a:t>
            </a:r>
          </a:p>
          <a:p>
            <a:pPr marL="514350" lvl="0" indent="-514350">
              <a:buFont typeface="+mj-lt"/>
              <a:buAutoNum type="arabicPeriod" startAt="15"/>
            </a:pPr>
            <a:r>
              <a:rPr lang="en-US" sz="1700" dirty="0"/>
              <a:t>Are there predictors for failure of ototopical therapy as initial treatment for TTO?</a:t>
            </a:r>
          </a:p>
          <a:p>
            <a:pPr marL="514350" lvl="0" indent="-514350">
              <a:buFont typeface="+mj-lt"/>
              <a:buAutoNum type="arabicPeriod" startAt="15"/>
            </a:pPr>
            <a:r>
              <a:rPr lang="en-US" sz="1700" dirty="0"/>
              <a:t>Can we identify the children at risk for otorrhea, as well as other clinical indicators for post tympanostomy water precautions? </a:t>
            </a:r>
            <a:br>
              <a:rPr lang="en-US" sz="1700" dirty="0"/>
            </a:br>
            <a:endParaRPr lang="en-US" sz="1700" dirty="0"/>
          </a:p>
        </p:txBody>
      </p:sp>
    </p:spTree>
    <p:extLst>
      <p:ext uri="{BB962C8B-B14F-4D97-AF65-F5344CB8AC3E}">
        <p14:creationId xmlns:p14="http://schemas.microsoft.com/office/powerpoint/2010/main" val="14428194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26DCB-FFCF-4190-A455-193A748D1DDB}"/>
              </a:ext>
            </a:extLst>
          </p:cNvPr>
          <p:cNvSpPr>
            <a:spLocks noGrp="1"/>
          </p:cNvSpPr>
          <p:nvPr>
            <p:ph type="title"/>
          </p:nvPr>
        </p:nvSpPr>
        <p:spPr/>
        <p:txBody>
          <a:bodyPr/>
          <a:lstStyle/>
          <a:p>
            <a:r>
              <a:rPr lang="en-US" b="1" dirty="0"/>
              <a:t>Research Needs (Cont.)</a:t>
            </a:r>
          </a:p>
        </p:txBody>
      </p:sp>
      <p:sp>
        <p:nvSpPr>
          <p:cNvPr id="3" name="Content Placeholder 2">
            <a:extLst>
              <a:ext uri="{FF2B5EF4-FFF2-40B4-BE49-F238E27FC236}">
                <a16:creationId xmlns:a16="http://schemas.microsoft.com/office/drawing/2014/main" id="{5980C894-6494-4762-97D2-141FF676B187}"/>
              </a:ext>
            </a:extLst>
          </p:cNvPr>
          <p:cNvSpPr>
            <a:spLocks noGrp="1"/>
          </p:cNvSpPr>
          <p:nvPr>
            <p:ph idx="1"/>
          </p:nvPr>
        </p:nvSpPr>
        <p:spPr/>
        <p:txBody>
          <a:bodyPr>
            <a:normAutofit/>
          </a:bodyPr>
          <a:lstStyle/>
          <a:p>
            <a:pPr marL="514350" lvl="0" indent="-514350">
              <a:buFont typeface="+mj-lt"/>
              <a:buAutoNum type="arabicPeriod" startAt="24"/>
            </a:pPr>
            <a:r>
              <a:rPr lang="en-US" sz="1600" dirty="0"/>
              <a:t>To what extent can recommendations regarding water precautions for children with tympanostomy tubes be generalized to adults with tympanostomy tubes?</a:t>
            </a:r>
          </a:p>
          <a:p>
            <a:pPr marL="514350" lvl="0" indent="-514350">
              <a:buFont typeface="+mj-lt"/>
              <a:buAutoNum type="arabicPeriod" startAt="24"/>
            </a:pPr>
            <a:r>
              <a:rPr lang="en-US" sz="1600" dirty="0"/>
              <a:t>What is the ideal follow-up schedule for examining patients with tubes? </a:t>
            </a:r>
          </a:p>
          <a:p>
            <a:pPr marL="514350" lvl="0" indent="-514350">
              <a:buFont typeface="+mj-lt"/>
              <a:buAutoNum type="arabicPeriod" startAt="24"/>
            </a:pPr>
            <a:r>
              <a:rPr lang="en-US" sz="1600" dirty="0"/>
              <a:t>How often should children be assessed in primary care settings, and, how often should children be assessed by otolaryngologists, after tympanostomy tubes are placed?</a:t>
            </a:r>
          </a:p>
          <a:p>
            <a:pPr marL="514350" lvl="0" indent="-514350">
              <a:buFont typeface="+mj-lt"/>
              <a:buAutoNum type="arabicPeriod" startAt="24"/>
            </a:pPr>
            <a:r>
              <a:rPr lang="en-US" sz="1600" dirty="0"/>
              <a:t>How often should hearing be formally assessed after tympanostomy tubes are placed?</a:t>
            </a:r>
          </a:p>
          <a:p>
            <a:pPr marL="514350" lvl="0" indent="-514350">
              <a:buFont typeface="+mj-lt"/>
              <a:buAutoNum type="arabicPeriod" startAt="24"/>
            </a:pPr>
            <a:r>
              <a:rPr lang="en-US" sz="1600" dirty="0"/>
              <a:t>What is the duration of intubation that is associated with eardrum complications if the tube is not removed?</a:t>
            </a:r>
          </a:p>
          <a:p>
            <a:pPr marL="514350" lvl="0" indent="-514350">
              <a:buFont typeface="+mj-lt"/>
              <a:buAutoNum type="arabicPeriod" startAt="24"/>
            </a:pPr>
            <a:r>
              <a:rPr lang="en-US" sz="1600" dirty="0"/>
              <a:t>If a child has a retained tympanostomy tube for more than three years and has normal hearing, an otherwise normal eardrum, and no symptoms, should the tube be removed or is additional observation a preferred option?</a:t>
            </a:r>
          </a:p>
          <a:p>
            <a:pPr marL="514350" lvl="0" indent="-514350">
              <a:buFont typeface="+mj-lt"/>
              <a:buAutoNum type="arabicPeriod" startAt="24"/>
            </a:pPr>
            <a:r>
              <a:rPr lang="en-US" sz="1600" dirty="0"/>
              <a:t>If the decision is made to remove a retained tympanostomy tube, when should a myringoplasty be performed?</a:t>
            </a:r>
          </a:p>
          <a:p>
            <a:pPr marL="0" indent="0">
              <a:buNone/>
            </a:pPr>
            <a:endParaRPr lang="en-US" dirty="0"/>
          </a:p>
        </p:txBody>
      </p:sp>
    </p:spTree>
    <p:extLst>
      <p:ext uri="{BB962C8B-B14F-4D97-AF65-F5344CB8AC3E}">
        <p14:creationId xmlns:p14="http://schemas.microsoft.com/office/powerpoint/2010/main" val="14971424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26DCB-FFCF-4190-A455-193A748D1DDB}"/>
              </a:ext>
            </a:extLst>
          </p:cNvPr>
          <p:cNvSpPr>
            <a:spLocks noGrp="1"/>
          </p:cNvSpPr>
          <p:nvPr>
            <p:ph type="title"/>
          </p:nvPr>
        </p:nvSpPr>
        <p:spPr/>
        <p:txBody>
          <a:bodyPr/>
          <a:lstStyle/>
          <a:p>
            <a:r>
              <a:rPr lang="en-US" b="1" dirty="0"/>
              <a:t>Research Needs (Cont.)</a:t>
            </a:r>
          </a:p>
        </p:txBody>
      </p:sp>
      <p:sp>
        <p:nvSpPr>
          <p:cNvPr id="3" name="Content Placeholder 2">
            <a:extLst>
              <a:ext uri="{FF2B5EF4-FFF2-40B4-BE49-F238E27FC236}">
                <a16:creationId xmlns:a16="http://schemas.microsoft.com/office/drawing/2014/main" id="{5980C894-6494-4762-97D2-141FF676B187}"/>
              </a:ext>
            </a:extLst>
          </p:cNvPr>
          <p:cNvSpPr>
            <a:spLocks noGrp="1"/>
          </p:cNvSpPr>
          <p:nvPr>
            <p:ph idx="1"/>
          </p:nvPr>
        </p:nvSpPr>
        <p:spPr/>
        <p:txBody>
          <a:bodyPr>
            <a:normAutofit/>
          </a:bodyPr>
          <a:lstStyle/>
          <a:p>
            <a:pPr marL="514350" lvl="0" indent="-514350">
              <a:buFont typeface="+mj-lt"/>
              <a:buAutoNum type="arabicPeriod" startAt="31"/>
            </a:pPr>
            <a:r>
              <a:rPr lang="en-US" sz="1700" dirty="0"/>
              <a:t>If a myringoplasty is performed at time of tube removal, is there a preferred artificial or autograft material for this repair?</a:t>
            </a:r>
          </a:p>
          <a:p>
            <a:pPr marL="514350" lvl="0" indent="-514350">
              <a:buFont typeface="+mj-lt"/>
              <a:buAutoNum type="arabicPeriod" startAt="31"/>
            </a:pPr>
            <a:r>
              <a:rPr lang="en-US" sz="1700" dirty="0"/>
              <a:t>What is the best management for an asymptomatic child with normal hearing who on examination has a tympanostomy tube that is medialized into the middle ear behind an intact eardrum?</a:t>
            </a:r>
          </a:p>
          <a:p>
            <a:pPr marL="514350" lvl="0" indent="-514350">
              <a:buFont typeface="+mj-lt"/>
              <a:buAutoNum type="arabicPeriod" startAt="31"/>
            </a:pPr>
            <a:r>
              <a:rPr lang="en-US" sz="1700" dirty="0"/>
              <a:t>Are there differences in access to surgical treatment of otitis media, as well as differences in surgical decision making, across socioeconomic, ethnic, and racial groups?</a:t>
            </a:r>
            <a:br>
              <a:rPr lang="en-US" sz="1700" dirty="0"/>
            </a:br>
            <a:endParaRPr lang="en-US" sz="1700" dirty="0"/>
          </a:p>
          <a:p>
            <a:pPr marL="0" indent="0" algn="ctr">
              <a:buNone/>
            </a:pPr>
            <a:r>
              <a:rPr lang="en-US" sz="1700" dirty="0"/>
              <a:t>The lists of research needs identified by guideline development groups can be found at </a:t>
            </a:r>
            <a:r>
              <a:rPr lang="en-US" sz="1700" dirty="0">
                <a:hlinkClick r:id="rId2"/>
              </a:rPr>
              <a:t>https://www.entnet.org/resource/clinical-practice-guideline-research-needs/</a:t>
            </a:r>
            <a:r>
              <a:rPr lang="en-US" sz="1700" dirty="0"/>
              <a:t>  </a:t>
            </a:r>
            <a:endParaRPr lang="en-US" dirty="0"/>
          </a:p>
        </p:txBody>
      </p:sp>
    </p:spTree>
    <p:extLst>
      <p:ext uri="{BB962C8B-B14F-4D97-AF65-F5344CB8AC3E}">
        <p14:creationId xmlns:p14="http://schemas.microsoft.com/office/powerpoint/2010/main" val="5754441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12DDB-8EBA-4B55-865A-03551FD48919}"/>
              </a:ext>
            </a:extLst>
          </p:cNvPr>
          <p:cNvSpPr>
            <a:spLocks noGrp="1"/>
          </p:cNvSpPr>
          <p:nvPr>
            <p:ph type="title"/>
          </p:nvPr>
        </p:nvSpPr>
        <p:spPr/>
        <p:txBody>
          <a:bodyPr/>
          <a:lstStyle/>
          <a:p>
            <a:r>
              <a:rPr lang="en-US" b="1" dirty="0"/>
              <a:t>The AAO-HNSF Maureen </a:t>
            </a:r>
            <a:r>
              <a:rPr lang="en-US" b="1" dirty="0" err="1"/>
              <a:t>Hannley</a:t>
            </a:r>
            <a:r>
              <a:rPr lang="en-US" b="1" dirty="0"/>
              <a:t> Research Grant</a:t>
            </a:r>
          </a:p>
        </p:txBody>
      </p:sp>
      <p:sp>
        <p:nvSpPr>
          <p:cNvPr id="3" name="Content Placeholder 2">
            <a:extLst>
              <a:ext uri="{FF2B5EF4-FFF2-40B4-BE49-F238E27FC236}">
                <a16:creationId xmlns:a16="http://schemas.microsoft.com/office/drawing/2014/main" id="{8689D6C6-2AFE-4169-90EF-94C85999AF08}"/>
              </a:ext>
            </a:extLst>
          </p:cNvPr>
          <p:cNvSpPr>
            <a:spLocks noGrp="1"/>
          </p:cNvSpPr>
          <p:nvPr>
            <p:ph idx="1"/>
          </p:nvPr>
        </p:nvSpPr>
        <p:spPr/>
        <p:txBody>
          <a:bodyPr>
            <a:normAutofit/>
          </a:bodyPr>
          <a:lstStyle/>
          <a:p>
            <a:r>
              <a:rPr lang="en-US" sz="2200" dirty="0"/>
              <a:t>Mechanism of the CORE Grants Program</a:t>
            </a:r>
          </a:p>
          <a:p>
            <a:r>
              <a:rPr lang="en-US" sz="2200" dirty="0"/>
              <a:t>$50,000 over one year</a:t>
            </a:r>
          </a:p>
          <a:p>
            <a:r>
              <a:rPr lang="en-US" sz="2200" dirty="0"/>
              <a:t>Purpose: </a:t>
            </a:r>
          </a:p>
          <a:p>
            <a:pPr lvl="1"/>
            <a:r>
              <a:rPr lang="en-US" sz="2200" dirty="0"/>
              <a:t>Designed to fill research needs identified by the AAO-HNSF clinical practice guideline panels. </a:t>
            </a:r>
          </a:p>
          <a:p>
            <a:pPr lvl="1"/>
            <a:r>
              <a:rPr lang="en-US" sz="2200" dirty="0"/>
              <a:t>Support the career development of investigators who have made a commitment to focus their research endeavors on patient-oriented research. </a:t>
            </a:r>
          </a:p>
          <a:p>
            <a:r>
              <a:rPr lang="en-US" sz="2200" dirty="0"/>
              <a:t>If you are interested in applying for an AAO-HNSF Maureen </a:t>
            </a:r>
            <a:r>
              <a:rPr lang="en-US" sz="2200" dirty="0" err="1"/>
              <a:t>Hannley</a:t>
            </a:r>
            <a:r>
              <a:rPr lang="en-US" sz="2200" dirty="0"/>
              <a:t> Research Grant, visit </a:t>
            </a:r>
            <a:r>
              <a:rPr lang="en-US" sz="2200" dirty="0">
                <a:hlinkClick r:id="rId2"/>
              </a:rPr>
              <a:t>www.entnet.org/core</a:t>
            </a:r>
            <a:r>
              <a:rPr lang="en-US" sz="2200" dirty="0"/>
              <a:t> </a:t>
            </a:r>
          </a:p>
        </p:txBody>
      </p:sp>
    </p:spTree>
    <p:extLst>
      <p:ext uri="{BB962C8B-B14F-4D97-AF65-F5344CB8AC3E}">
        <p14:creationId xmlns:p14="http://schemas.microsoft.com/office/powerpoint/2010/main" val="21120989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7A0C0B-F31F-4ABE-8A8F-A8F262BA2749}"/>
              </a:ext>
            </a:extLst>
          </p:cNvPr>
          <p:cNvSpPr>
            <a:spLocks noGrp="1"/>
          </p:cNvSpPr>
          <p:nvPr>
            <p:ph idx="1"/>
          </p:nvPr>
        </p:nvSpPr>
        <p:spPr/>
        <p:txBody>
          <a:bodyPr>
            <a:normAutofit/>
          </a:bodyPr>
          <a:lstStyle/>
          <a:p>
            <a:pPr marL="0" indent="0" algn="ctr">
              <a:buNone/>
            </a:pPr>
            <a:r>
              <a:rPr lang="en-US" sz="3200" b="1" dirty="0"/>
              <a:t>For more information and additional resources, visit </a:t>
            </a:r>
          </a:p>
          <a:p>
            <a:pPr marL="0" indent="0" algn="ctr">
              <a:buNone/>
            </a:pPr>
            <a:r>
              <a:rPr lang="en-US" b="1" dirty="0">
                <a:hlinkClick r:id="rId2"/>
              </a:rPr>
              <a:t>https://www.entnet.org/quality-practice/quality-products/clinical-practice-guidelines/tympanostomy-tubes-in-children/</a:t>
            </a:r>
            <a:r>
              <a:rPr lang="en-US" b="1" dirty="0"/>
              <a:t> </a:t>
            </a:r>
          </a:p>
          <a:p>
            <a:pPr marL="0" indent="0" algn="ctr">
              <a:buNone/>
            </a:pPr>
            <a:endParaRPr lang="en-US" b="1" dirty="0"/>
          </a:p>
          <a:p>
            <a:pPr marL="0" indent="0" algn="ctr">
              <a:buNone/>
            </a:pPr>
            <a:endParaRPr lang="en-US" b="1" dirty="0"/>
          </a:p>
        </p:txBody>
      </p:sp>
    </p:spTree>
    <p:extLst>
      <p:ext uri="{BB962C8B-B14F-4D97-AF65-F5344CB8AC3E}">
        <p14:creationId xmlns:p14="http://schemas.microsoft.com/office/powerpoint/2010/main" val="36349298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0579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D01F6-DA63-4DB0-AE51-3CBA0A174C97}"/>
              </a:ext>
            </a:extLst>
          </p:cNvPr>
          <p:cNvSpPr>
            <a:spLocks noGrp="1"/>
          </p:cNvSpPr>
          <p:nvPr>
            <p:ph type="title"/>
          </p:nvPr>
        </p:nvSpPr>
        <p:spPr/>
        <p:txBody>
          <a:bodyPr/>
          <a:lstStyle/>
          <a:p>
            <a:r>
              <a:rPr lang="en-US" b="1" dirty="0"/>
              <a:t>Tympanostomy Tubes: Healthcare Burden</a:t>
            </a:r>
          </a:p>
        </p:txBody>
      </p:sp>
      <p:sp>
        <p:nvSpPr>
          <p:cNvPr id="3" name="Content Placeholder 2">
            <a:extLst>
              <a:ext uri="{FF2B5EF4-FFF2-40B4-BE49-F238E27FC236}">
                <a16:creationId xmlns:a16="http://schemas.microsoft.com/office/drawing/2014/main" id="{1D058041-8C9A-4281-9E86-8EF50EE844A5}"/>
              </a:ext>
            </a:extLst>
          </p:cNvPr>
          <p:cNvSpPr>
            <a:spLocks noGrp="1"/>
          </p:cNvSpPr>
          <p:nvPr>
            <p:ph idx="1"/>
          </p:nvPr>
        </p:nvSpPr>
        <p:spPr/>
        <p:txBody>
          <a:bodyPr>
            <a:normAutofit fontScale="77500" lnSpcReduction="20000"/>
          </a:bodyPr>
          <a:lstStyle/>
          <a:p>
            <a:pPr>
              <a:spcBef>
                <a:spcPts val="1800"/>
              </a:spcBef>
            </a:pPr>
            <a:r>
              <a:rPr lang="en-US" sz="2800" dirty="0">
                <a:effectLst/>
                <a:latin typeface="Arial" panose="020B0604020202020204" pitchFamily="34" charset="0"/>
                <a:ea typeface="Calibri" panose="020F0502020204030204" pitchFamily="34" charset="0"/>
              </a:rPr>
              <a:t>Insertion of tympanostomy tubes is the </a:t>
            </a:r>
            <a:r>
              <a:rPr lang="en-US" sz="2800" b="1" dirty="0">
                <a:solidFill>
                  <a:srgbClr val="C00000"/>
                </a:solidFill>
                <a:effectLst/>
                <a:latin typeface="Arial" panose="020B0604020202020204" pitchFamily="34" charset="0"/>
                <a:ea typeface="Calibri" panose="020F0502020204030204" pitchFamily="34" charset="0"/>
              </a:rPr>
              <a:t>most common ambulatory surgery</a:t>
            </a:r>
            <a:r>
              <a:rPr lang="en-US" sz="2800" dirty="0">
                <a:effectLst/>
                <a:latin typeface="Arial" panose="020B0604020202020204" pitchFamily="34" charset="0"/>
                <a:ea typeface="Calibri" panose="020F0502020204030204" pitchFamily="34" charset="0"/>
              </a:rPr>
              <a:t> performed on children in the United States</a:t>
            </a:r>
            <a:endParaRPr lang="en-US" sz="2800" dirty="0">
              <a:effectLst/>
              <a:latin typeface="Arial" panose="020B0604020202020204" pitchFamily="34" charset="0"/>
              <a:ea typeface="Times New Roman" panose="02020603050405020304" pitchFamily="18" charset="0"/>
            </a:endParaRPr>
          </a:p>
          <a:p>
            <a:pPr>
              <a:spcBef>
                <a:spcPts val="1800"/>
              </a:spcBef>
            </a:pPr>
            <a:r>
              <a:rPr lang="en-US" sz="2800" dirty="0">
                <a:effectLst/>
                <a:latin typeface="Arial" panose="020B0604020202020204" pitchFamily="34" charset="0"/>
                <a:ea typeface="Times New Roman" panose="02020603050405020304" pitchFamily="18" charset="0"/>
              </a:rPr>
              <a:t>Most children have experienced at least 1 acute otitis media episode by age 3 years, and by age 6 years nearly 40% have experienced 3 or more infections</a:t>
            </a:r>
          </a:p>
          <a:p>
            <a:pPr>
              <a:spcBef>
                <a:spcPts val="1800"/>
              </a:spcBef>
            </a:pPr>
            <a:r>
              <a:rPr lang="en-US" sz="2800" dirty="0">
                <a:latin typeface="Arial" panose="020B0604020202020204" pitchFamily="34" charset="0"/>
                <a:ea typeface="Times New Roman" panose="02020603050405020304" pitchFamily="18" charset="0"/>
              </a:rPr>
              <a:t>At any given time, approximately 20% of young school-aged children have middle ear effusion with nearly all school-aged children having at least 1 episode during in childhood</a:t>
            </a:r>
          </a:p>
          <a:p>
            <a:pPr>
              <a:spcBef>
                <a:spcPts val="1800"/>
              </a:spcBef>
            </a:pPr>
            <a:r>
              <a:rPr lang="en-US" sz="2800" dirty="0">
                <a:latin typeface="Arial" panose="020B0604020202020204" pitchFamily="34" charset="0"/>
                <a:ea typeface="Times New Roman" panose="02020603050405020304" pitchFamily="18" charset="0"/>
              </a:rPr>
              <a:t>In a study of National Health Interview Survey data from 2014, </a:t>
            </a:r>
            <a:r>
              <a:rPr lang="en-US" sz="2800" b="1" dirty="0">
                <a:solidFill>
                  <a:srgbClr val="C00000"/>
                </a:solidFill>
                <a:latin typeface="Arial" panose="020B0604020202020204" pitchFamily="34" charset="0"/>
                <a:ea typeface="Times New Roman" panose="02020603050405020304" pitchFamily="18" charset="0"/>
              </a:rPr>
              <a:t>8.6% of children under age 18 years had prior tympanostomy tubes</a:t>
            </a:r>
          </a:p>
          <a:p>
            <a:pPr>
              <a:spcBef>
                <a:spcPts val="1800"/>
              </a:spcBef>
            </a:pPr>
            <a:r>
              <a:rPr lang="en-US" sz="2800" b="1" dirty="0">
                <a:solidFill>
                  <a:srgbClr val="C00000"/>
                </a:solidFill>
              </a:rPr>
              <a:t>Annual health costs of $1.8 billion </a:t>
            </a:r>
            <a:r>
              <a:rPr lang="en-US" sz="2800" dirty="0"/>
              <a:t>from 670,000 tympanostomy tube insertions annually in children in the United States and an average cost of $2,700 per procedure</a:t>
            </a:r>
          </a:p>
        </p:txBody>
      </p:sp>
    </p:spTree>
    <p:extLst>
      <p:ext uri="{BB962C8B-B14F-4D97-AF65-F5344CB8AC3E}">
        <p14:creationId xmlns:p14="http://schemas.microsoft.com/office/powerpoint/2010/main" val="4219984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7BE85-9748-4E41-AFFC-00102845620C}"/>
              </a:ext>
            </a:extLst>
          </p:cNvPr>
          <p:cNvSpPr>
            <a:spLocks noGrp="1"/>
          </p:cNvSpPr>
          <p:nvPr>
            <p:ph type="title"/>
          </p:nvPr>
        </p:nvSpPr>
        <p:spPr/>
        <p:txBody>
          <a:bodyPr/>
          <a:lstStyle/>
          <a:p>
            <a:r>
              <a:rPr lang="en-US" b="1" dirty="0"/>
              <a:t>Purpose and Target Audience</a:t>
            </a:r>
          </a:p>
        </p:txBody>
      </p:sp>
      <p:sp>
        <p:nvSpPr>
          <p:cNvPr id="3" name="Content Placeholder 2">
            <a:extLst>
              <a:ext uri="{FF2B5EF4-FFF2-40B4-BE49-F238E27FC236}">
                <a16:creationId xmlns:a16="http://schemas.microsoft.com/office/drawing/2014/main" id="{7C7104CE-077D-4082-BE24-BF2B7682F99A}"/>
              </a:ext>
            </a:extLst>
          </p:cNvPr>
          <p:cNvSpPr>
            <a:spLocks noGrp="1"/>
          </p:cNvSpPr>
          <p:nvPr>
            <p:ph idx="1"/>
          </p:nvPr>
        </p:nvSpPr>
        <p:spPr/>
        <p:txBody>
          <a:bodyPr>
            <a:normAutofit fontScale="62500" lnSpcReduction="20000"/>
          </a:bodyPr>
          <a:lstStyle/>
          <a:p>
            <a:pPr>
              <a:lnSpc>
                <a:spcPct val="90000"/>
              </a:lnSpc>
              <a:spcBef>
                <a:spcPts val="2400"/>
              </a:spcBef>
            </a:pPr>
            <a:r>
              <a:rPr lang="en-US" sz="2800" b="1" dirty="0"/>
              <a:t>Purpose: </a:t>
            </a:r>
            <a:r>
              <a:rPr lang="en-US" sz="2800" dirty="0"/>
              <a:t>The purpose of this clinical practice guideline update is </a:t>
            </a:r>
            <a:r>
              <a:rPr lang="en-US" sz="2800" b="1" dirty="0">
                <a:solidFill>
                  <a:srgbClr val="C00000"/>
                </a:solidFill>
              </a:rPr>
              <a:t>to reassess and update recommendations in the prior guideline from 2013</a:t>
            </a:r>
            <a:r>
              <a:rPr lang="en-US" sz="2800" dirty="0"/>
              <a:t> and to provide clinicians with trustworthy, evidence-based recommendations on patient selection and surgical indications for managing tympanostomy tubes in children </a:t>
            </a:r>
          </a:p>
          <a:p>
            <a:pPr>
              <a:lnSpc>
                <a:spcPct val="90000"/>
              </a:lnSpc>
              <a:spcBef>
                <a:spcPts val="2400"/>
              </a:spcBef>
            </a:pPr>
            <a:r>
              <a:rPr lang="en-US" sz="2800" b="1" dirty="0"/>
              <a:t>Target Patient: </a:t>
            </a:r>
            <a:r>
              <a:rPr lang="en-US" sz="2800" b="1" dirty="0">
                <a:solidFill>
                  <a:srgbClr val="C00000"/>
                </a:solidFill>
              </a:rPr>
              <a:t>Children aged 6 months to 12 years with tympanostomy tubes </a:t>
            </a:r>
            <a:r>
              <a:rPr lang="en-US" sz="2800" dirty="0"/>
              <a:t>or being considered for tympanostomy tubes in any care setting as an intervention for otitis media of any type</a:t>
            </a:r>
          </a:p>
          <a:p>
            <a:pPr>
              <a:lnSpc>
                <a:spcPct val="90000"/>
              </a:lnSpc>
              <a:spcBef>
                <a:spcPts val="2400"/>
              </a:spcBef>
            </a:pPr>
            <a:r>
              <a:rPr lang="en-US" sz="2800" b="1" dirty="0"/>
              <a:t>Target Audience: </a:t>
            </a:r>
            <a:r>
              <a:rPr lang="en-US" sz="2800" dirty="0"/>
              <a:t>The target audience includes specialists, primary care clinicians, and allied health professionals, as represented by this multidisciplinary guideline update group</a:t>
            </a:r>
          </a:p>
          <a:p>
            <a:pPr>
              <a:lnSpc>
                <a:spcPct val="90000"/>
              </a:lnSpc>
              <a:spcBef>
                <a:spcPts val="2400"/>
              </a:spcBef>
            </a:pPr>
            <a:r>
              <a:rPr lang="en-US" sz="2800" b="1" dirty="0"/>
              <a:t>Exclusions: </a:t>
            </a:r>
            <a:r>
              <a:rPr lang="en-US" sz="2800" dirty="0"/>
              <a:t>Children </a:t>
            </a:r>
            <a:r>
              <a:rPr lang="en-US" sz="2800" b="1" dirty="0">
                <a:solidFill>
                  <a:srgbClr val="C00000"/>
                </a:solidFill>
              </a:rPr>
              <a:t>younger than 6 months</a:t>
            </a:r>
            <a:r>
              <a:rPr lang="en-US" sz="2800" dirty="0">
                <a:solidFill>
                  <a:srgbClr val="C00000"/>
                </a:solidFill>
              </a:rPr>
              <a:t> </a:t>
            </a:r>
            <a:r>
              <a:rPr lang="en-US" sz="2800" dirty="0"/>
              <a:t>are excluded from this guideline … and the guideline also </a:t>
            </a:r>
            <a:r>
              <a:rPr lang="en-US" sz="2800" b="1" dirty="0">
                <a:solidFill>
                  <a:srgbClr val="C00000"/>
                </a:solidFill>
              </a:rPr>
              <a:t>does not pertain to children diagnosed as having retraction-type ear disease (atelectasis or adhesive otitis media), complications of AOM, or barotrauma, nor to children who have tubes placed for drug delivery </a:t>
            </a:r>
            <a:r>
              <a:rPr lang="en-US" sz="2800" dirty="0"/>
              <a:t>to the middle ear</a:t>
            </a:r>
          </a:p>
        </p:txBody>
      </p:sp>
    </p:spTree>
    <p:extLst>
      <p:ext uri="{BB962C8B-B14F-4D97-AF65-F5344CB8AC3E}">
        <p14:creationId xmlns:p14="http://schemas.microsoft.com/office/powerpoint/2010/main" val="3015601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DBA10-0CE1-4C19-AA44-B5858B2216DC}"/>
              </a:ext>
            </a:extLst>
          </p:cNvPr>
          <p:cNvSpPr>
            <a:spLocks noGrp="1"/>
          </p:cNvSpPr>
          <p:nvPr>
            <p:ph type="title"/>
          </p:nvPr>
        </p:nvSpPr>
        <p:spPr/>
        <p:txBody>
          <a:bodyPr/>
          <a:lstStyle/>
          <a:p>
            <a:r>
              <a:rPr lang="en-US" b="1" dirty="0"/>
              <a:t>Literature Search</a:t>
            </a:r>
          </a:p>
        </p:txBody>
      </p:sp>
      <p:sp>
        <p:nvSpPr>
          <p:cNvPr id="3" name="Content Placeholder 2">
            <a:extLst>
              <a:ext uri="{FF2B5EF4-FFF2-40B4-BE49-F238E27FC236}">
                <a16:creationId xmlns:a16="http://schemas.microsoft.com/office/drawing/2014/main" id="{6BC4374B-19F3-4BEF-851A-838BA7F6E8E8}"/>
              </a:ext>
            </a:extLst>
          </p:cNvPr>
          <p:cNvSpPr>
            <a:spLocks noGrp="1"/>
          </p:cNvSpPr>
          <p:nvPr>
            <p:ph idx="1"/>
          </p:nvPr>
        </p:nvSpPr>
        <p:spPr/>
        <p:txBody>
          <a:bodyPr>
            <a:normAutofit/>
          </a:bodyPr>
          <a:lstStyle/>
          <a:p>
            <a:r>
              <a:rPr lang="en-US" dirty="0"/>
              <a:t>Performed by an information specialist</a:t>
            </a:r>
          </a:p>
          <a:p>
            <a:r>
              <a:rPr lang="en-US" dirty="0"/>
              <a:t>Evidence included:</a:t>
            </a:r>
          </a:p>
          <a:p>
            <a:pPr lvl="1"/>
            <a:r>
              <a:rPr lang="en-US" sz="2800" dirty="0"/>
              <a:t>Clinical Practice Guidelines: 6</a:t>
            </a:r>
          </a:p>
          <a:p>
            <a:pPr lvl="1"/>
            <a:r>
              <a:rPr lang="en-US" sz="2800" dirty="0"/>
              <a:t>Systematic Reviews and Meta Analyses: 18</a:t>
            </a:r>
          </a:p>
          <a:p>
            <a:pPr lvl="1"/>
            <a:r>
              <a:rPr lang="en-US" sz="2800" dirty="0"/>
              <a:t>Randomized Control Trials: 27</a:t>
            </a:r>
          </a:p>
          <a:p>
            <a:r>
              <a:rPr lang="en-US" dirty="0"/>
              <a:t>286 references in the final CPG document</a:t>
            </a:r>
          </a:p>
        </p:txBody>
      </p:sp>
    </p:spTree>
    <p:extLst>
      <p:ext uri="{BB962C8B-B14F-4D97-AF65-F5344CB8AC3E}">
        <p14:creationId xmlns:p14="http://schemas.microsoft.com/office/powerpoint/2010/main" val="106225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DBA10-0CE1-4C19-AA44-B5858B2216DC}"/>
              </a:ext>
            </a:extLst>
          </p:cNvPr>
          <p:cNvSpPr>
            <a:spLocks noGrp="1"/>
          </p:cNvSpPr>
          <p:nvPr>
            <p:ph type="title"/>
          </p:nvPr>
        </p:nvSpPr>
        <p:spPr/>
        <p:txBody>
          <a:bodyPr/>
          <a:lstStyle/>
          <a:p>
            <a:r>
              <a:rPr lang="en-US" b="1" dirty="0"/>
              <a:t>Strength of Action Terms/Implied Levels of Obligation</a:t>
            </a:r>
          </a:p>
        </p:txBody>
      </p:sp>
      <p:graphicFrame>
        <p:nvGraphicFramePr>
          <p:cNvPr id="6" name="Table 5">
            <a:extLst>
              <a:ext uri="{FF2B5EF4-FFF2-40B4-BE49-F238E27FC236}">
                <a16:creationId xmlns:a16="http://schemas.microsoft.com/office/drawing/2014/main" id="{BDCDFA6A-D2E2-4C43-ADB9-EFFB49934909}"/>
              </a:ext>
            </a:extLst>
          </p:cNvPr>
          <p:cNvGraphicFramePr>
            <a:graphicFrameLocks noGrp="1"/>
          </p:cNvGraphicFramePr>
          <p:nvPr/>
        </p:nvGraphicFramePr>
        <p:xfrm>
          <a:off x="1657350" y="1771650"/>
          <a:ext cx="8877300" cy="4065171"/>
        </p:xfrm>
        <a:graphic>
          <a:graphicData uri="http://schemas.openxmlformats.org/drawingml/2006/table">
            <a:tbl>
              <a:tblPr firstRow="1" firstCol="1" bandRow="1">
                <a:tableStyleId>{5C22544A-7EE6-4342-B048-85BDC9FD1C3A}</a:tableStyleId>
              </a:tblPr>
              <a:tblGrid>
                <a:gridCol w="1875152">
                  <a:extLst>
                    <a:ext uri="{9D8B030D-6E8A-4147-A177-3AD203B41FA5}">
                      <a16:colId xmlns:a16="http://schemas.microsoft.com/office/drawing/2014/main" val="3215150483"/>
                    </a:ext>
                  </a:extLst>
                </a:gridCol>
                <a:gridCol w="2990749">
                  <a:extLst>
                    <a:ext uri="{9D8B030D-6E8A-4147-A177-3AD203B41FA5}">
                      <a16:colId xmlns:a16="http://schemas.microsoft.com/office/drawing/2014/main" val="2789258923"/>
                    </a:ext>
                  </a:extLst>
                </a:gridCol>
                <a:gridCol w="4011399">
                  <a:extLst>
                    <a:ext uri="{9D8B030D-6E8A-4147-A177-3AD203B41FA5}">
                      <a16:colId xmlns:a16="http://schemas.microsoft.com/office/drawing/2014/main" val="253538411"/>
                    </a:ext>
                  </a:extLst>
                </a:gridCol>
              </a:tblGrid>
              <a:tr h="196116">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Strength</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63440" marR="6344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Definition</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63440" marR="6344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Implied Obligation</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63440" marR="63440" marT="0" marB="0"/>
                </a:tc>
                <a:extLst>
                  <a:ext uri="{0D108BD9-81ED-4DB2-BD59-A6C34878D82A}">
                    <a16:rowId xmlns:a16="http://schemas.microsoft.com/office/drawing/2014/main" val="568731020"/>
                  </a:ext>
                </a:extLst>
              </a:tr>
              <a:tr h="1464588">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Strong Recommendation</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63440" marR="63440" marT="0" marB="0"/>
                </a:tc>
                <a:tc>
                  <a:txBody>
                    <a:bodyPr/>
                    <a:lstStyle/>
                    <a:p>
                      <a:pPr marL="0" marR="0">
                        <a:lnSpc>
                          <a:spcPct val="107000"/>
                        </a:lnSpc>
                        <a:spcBef>
                          <a:spcPts val="0"/>
                        </a:spcBef>
                        <a:spcAft>
                          <a:spcPts val="0"/>
                        </a:spcAft>
                      </a:pPr>
                      <a:r>
                        <a:rPr lang="en-US" sz="1200" kern="1200" dirty="0">
                          <a:solidFill>
                            <a:schemeClr val="dk1"/>
                          </a:solidFill>
                          <a:effectLst/>
                          <a:latin typeface="Arial" panose="020B0604020202020204" pitchFamily="34" charset="0"/>
                          <a:ea typeface="+mn-ea"/>
                          <a:cs typeface="Arial" panose="020B0604020202020204" pitchFamily="34" charset="0"/>
                        </a:rPr>
                        <a:t>The </a:t>
                      </a:r>
                      <a:r>
                        <a:rPr lang="en-US" sz="1200" b="1" kern="1200" dirty="0">
                          <a:solidFill>
                            <a:schemeClr val="dk1"/>
                          </a:solidFill>
                          <a:effectLst/>
                          <a:latin typeface="Arial" panose="020B0604020202020204" pitchFamily="34" charset="0"/>
                          <a:ea typeface="+mn-ea"/>
                          <a:cs typeface="Arial" panose="020B0604020202020204" pitchFamily="34" charset="0"/>
                        </a:rPr>
                        <a:t>benefits of the recommended approach clearly exceed the harms </a:t>
                      </a:r>
                      <a:r>
                        <a:rPr lang="en-US" sz="1200" kern="1200" dirty="0">
                          <a:solidFill>
                            <a:schemeClr val="dk1"/>
                          </a:solidFill>
                          <a:effectLst/>
                          <a:latin typeface="Arial" panose="020B0604020202020204" pitchFamily="34" charset="0"/>
                          <a:ea typeface="+mn-ea"/>
                          <a:cs typeface="Arial" panose="020B0604020202020204" pitchFamily="34" charset="0"/>
                        </a:rPr>
                        <a:t>(or that the harms clearly exceed the benefits in the case of a strong negative recommendation) and that </a:t>
                      </a:r>
                      <a:r>
                        <a:rPr lang="en-US" sz="1200" b="1" kern="1200" dirty="0">
                          <a:solidFill>
                            <a:schemeClr val="dk1"/>
                          </a:solidFill>
                          <a:effectLst/>
                          <a:latin typeface="Arial" panose="020B0604020202020204" pitchFamily="34" charset="0"/>
                          <a:ea typeface="+mn-ea"/>
                          <a:cs typeface="Arial" panose="020B0604020202020204" pitchFamily="34" charset="0"/>
                        </a:rPr>
                        <a:t>the quality of the supporting evidence is excellent </a:t>
                      </a:r>
                      <a:r>
                        <a:rPr lang="en-US" sz="1200" kern="1200" dirty="0">
                          <a:solidFill>
                            <a:schemeClr val="dk1"/>
                          </a:solidFill>
                          <a:effectLst/>
                          <a:latin typeface="Arial" panose="020B0604020202020204" pitchFamily="34" charset="0"/>
                          <a:ea typeface="+mn-ea"/>
                          <a:cs typeface="Arial" panose="020B0604020202020204" pitchFamily="34" charset="0"/>
                        </a:rPr>
                        <a:t>(Grade A or B)</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3440" marR="63440" marT="0" marB="0"/>
                </a:tc>
                <a:tc>
                  <a:txBody>
                    <a:bodyPr/>
                    <a:lstStyle/>
                    <a:p>
                      <a:pPr marL="0" marR="0">
                        <a:lnSpc>
                          <a:spcPct val="107000"/>
                        </a:lnSpc>
                        <a:spcBef>
                          <a:spcPts val="0"/>
                        </a:spcBef>
                        <a:spcAft>
                          <a:spcPts val="0"/>
                        </a:spcAft>
                      </a:pPr>
                      <a:r>
                        <a:rPr lang="en-US" sz="1200" kern="1200" dirty="0">
                          <a:solidFill>
                            <a:schemeClr val="dk1"/>
                          </a:solidFill>
                          <a:effectLst/>
                          <a:latin typeface="Arial" panose="020B0604020202020204" pitchFamily="34" charset="0"/>
                          <a:ea typeface="+mn-ea"/>
                          <a:cs typeface="Arial" panose="020B0604020202020204" pitchFamily="34" charset="0"/>
                        </a:rPr>
                        <a:t>In some clearly identified circumstances, strong recommendations may be made based on lesser evidence when high-quality evidence is impossible to obtain, and the anticipated benefits strongly outweigh the harms. </a:t>
                      </a:r>
                      <a:r>
                        <a:rPr lang="en-US" sz="1200" b="1" kern="1200" dirty="0">
                          <a:solidFill>
                            <a:schemeClr val="dk1"/>
                          </a:solidFill>
                          <a:effectLst/>
                          <a:latin typeface="Arial" panose="020B0604020202020204" pitchFamily="34" charset="0"/>
                          <a:ea typeface="+mn-ea"/>
                          <a:cs typeface="Arial" panose="020B0604020202020204" pitchFamily="34" charset="0"/>
                        </a:rPr>
                        <a:t>Clinicians should follow a strong recommendation unless a clear and compelling rationale for an alternative approach is present</a:t>
                      </a:r>
                      <a:r>
                        <a:rPr lang="en-US" sz="1200" kern="1200" dirty="0">
                          <a:solidFill>
                            <a:schemeClr val="dk1"/>
                          </a:solidFill>
                          <a:effectLst/>
                          <a:latin typeface="Arial" panose="020B0604020202020204" pitchFamily="34" charset="0"/>
                          <a:ea typeface="+mn-ea"/>
                          <a:cs typeface="Arial" panose="020B0604020202020204" pitchFamily="34" charset="0"/>
                        </a:rPr>
                        <a:t>.</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3440" marR="63440" marT="0" marB="0"/>
                </a:tc>
                <a:extLst>
                  <a:ext uri="{0D108BD9-81ED-4DB2-BD59-A6C34878D82A}">
                    <a16:rowId xmlns:a16="http://schemas.microsoft.com/office/drawing/2014/main" val="2767562946"/>
                  </a:ext>
                </a:extLst>
              </a:tr>
              <a:tr h="1440092">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Recommendation</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63440" marR="63440" marT="0" marB="0"/>
                </a:tc>
                <a:tc>
                  <a:txBody>
                    <a:bodyPr/>
                    <a:lstStyle/>
                    <a:p>
                      <a:pPr marL="0" marR="0">
                        <a:lnSpc>
                          <a:spcPct val="107000"/>
                        </a:lnSpc>
                        <a:spcBef>
                          <a:spcPts val="0"/>
                        </a:spcBef>
                        <a:spcAft>
                          <a:spcPts val="0"/>
                        </a:spcAft>
                      </a:pPr>
                      <a:r>
                        <a:rPr lang="en-US" sz="1200" kern="1200" dirty="0">
                          <a:solidFill>
                            <a:schemeClr val="dk1"/>
                          </a:solidFill>
                          <a:effectLst/>
                          <a:latin typeface="Arial" panose="020B0604020202020204" pitchFamily="34" charset="0"/>
                          <a:ea typeface="+mn-ea"/>
                          <a:cs typeface="Arial" panose="020B0604020202020204" pitchFamily="34" charset="0"/>
                        </a:rPr>
                        <a:t>A recommendation </a:t>
                      </a:r>
                      <a:r>
                        <a:rPr lang="en-US" sz="1200" b="1" kern="1200" dirty="0">
                          <a:solidFill>
                            <a:schemeClr val="dk1"/>
                          </a:solidFill>
                          <a:effectLst/>
                          <a:latin typeface="Arial" panose="020B0604020202020204" pitchFamily="34" charset="0"/>
                          <a:ea typeface="+mn-ea"/>
                          <a:cs typeface="Arial" panose="020B0604020202020204" pitchFamily="34" charset="0"/>
                        </a:rPr>
                        <a:t>means the benefits exceed the harms </a:t>
                      </a:r>
                      <a:r>
                        <a:rPr lang="en-US" sz="1200" kern="1200" dirty="0">
                          <a:solidFill>
                            <a:schemeClr val="dk1"/>
                          </a:solidFill>
                          <a:effectLst/>
                          <a:latin typeface="Arial" panose="020B0604020202020204" pitchFamily="34" charset="0"/>
                          <a:ea typeface="+mn-ea"/>
                          <a:cs typeface="Arial" panose="020B0604020202020204" pitchFamily="34" charset="0"/>
                        </a:rPr>
                        <a:t>(or that the harms exceed the benefits in the case of a negative recommendation), but the</a:t>
                      </a:r>
                      <a:r>
                        <a:rPr lang="en-US" sz="1200" b="1" kern="1200" dirty="0">
                          <a:solidFill>
                            <a:schemeClr val="dk1"/>
                          </a:solidFill>
                          <a:effectLst/>
                          <a:latin typeface="Arial" panose="020B0604020202020204" pitchFamily="34" charset="0"/>
                          <a:ea typeface="+mn-ea"/>
                          <a:cs typeface="Arial" panose="020B0604020202020204" pitchFamily="34" charset="0"/>
                        </a:rPr>
                        <a:t> quality of evidence is not as strong </a:t>
                      </a:r>
                      <a:r>
                        <a:rPr lang="en-US" sz="1200" kern="1200" dirty="0">
                          <a:solidFill>
                            <a:schemeClr val="dk1"/>
                          </a:solidFill>
                          <a:effectLst/>
                          <a:latin typeface="Arial" panose="020B0604020202020204" pitchFamily="34" charset="0"/>
                          <a:ea typeface="+mn-ea"/>
                          <a:cs typeface="Arial" panose="020B0604020202020204" pitchFamily="34" charset="0"/>
                        </a:rPr>
                        <a:t>(Grade B or C) </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3440" marR="63440" marT="0" marB="0"/>
                </a:tc>
                <a:tc>
                  <a:txBody>
                    <a:bodyPr/>
                    <a:lstStyle/>
                    <a:p>
                      <a:pPr marL="0" marR="0">
                        <a:lnSpc>
                          <a:spcPct val="107000"/>
                        </a:lnSpc>
                        <a:spcBef>
                          <a:spcPts val="0"/>
                        </a:spcBef>
                        <a:spcAft>
                          <a:spcPts val="0"/>
                        </a:spcAft>
                      </a:pPr>
                      <a:r>
                        <a:rPr lang="en-US" sz="1200" kern="1200" dirty="0">
                          <a:solidFill>
                            <a:schemeClr val="dk1"/>
                          </a:solidFill>
                          <a:effectLst/>
                          <a:latin typeface="Arial" panose="020B0604020202020204" pitchFamily="34" charset="0"/>
                          <a:ea typeface="+mn-ea"/>
                          <a:cs typeface="Arial" panose="020B0604020202020204" pitchFamily="34" charset="0"/>
                        </a:rPr>
                        <a:t>In some clearly identified circumstances, recommendations may be made based on lesser evidence when high-quality evidence is impossible to obtain and the anticipated benefits outweigh the harms. Clinicians should also </a:t>
                      </a:r>
                      <a:r>
                        <a:rPr lang="en-US" sz="1200" b="1" kern="1200" dirty="0">
                          <a:solidFill>
                            <a:schemeClr val="dk1"/>
                          </a:solidFill>
                          <a:effectLst/>
                          <a:latin typeface="Arial" panose="020B0604020202020204" pitchFamily="34" charset="0"/>
                          <a:ea typeface="+mn-ea"/>
                          <a:cs typeface="Arial" panose="020B0604020202020204" pitchFamily="34" charset="0"/>
                        </a:rPr>
                        <a:t>generally follow </a:t>
                      </a:r>
                      <a:r>
                        <a:rPr lang="en-US" sz="1200" kern="1200" dirty="0">
                          <a:solidFill>
                            <a:schemeClr val="dk1"/>
                          </a:solidFill>
                          <a:effectLst/>
                          <a:latin typeface="Arial" panose="020B0604020202020204" pitchFamily="34" charset="0"/>
                          <a:ea typeface="+mn-ea"/>
                          <a:cs typeface="Arial" panose="020B0604020202020204" pitchFamily="34" charset="0"/>
                        </a:rPr>
                        <a:t>a recommendation but should remain alert to new information and sensitive to patient preferences.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3440" marR="63440" marT="0" marB="0"/>
                </a:tc>
                <a:extLst>
                  <a:ext uri="{0D108BD9-81ED-4DB2-BD59-A6C34878D82A}">
                    <a16:rowId xmlns:a16="http://schemas.microsoft.com/office/drawing/2014/main" val="1957716445"/>
                  </a:ext>
                </a:extLst>
              </a:tr>
              <a:tr h="922832">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Option</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63440" marR="63440" marT="0" marB="0"/>
                </a:tc>
                <a:tc>
                  <a:txBody>
                    <a:bodyPr/>
                    <a:lstStyle/>
                    <a:p>
                      <a:pPr marL="0" marR="0">
                        <a:lnSpc>
                          <a:spcPct val="107000"/>
                        </a:lnSpc>
                        <a:spcBef>
                          <a:spcPts val="0"/>
                        </a:spcBef>
                        <a:spcAft>
                          <a:spcPts val="0"/>
                        </a:spcAft>
                      </a:pPr>
                      <a:r>
                        <a:rPr lang="en-US" sz="1200" kern="1200" dirty="0">
                          <a:solidFill>
                            <a:schemeClr val="dk1"/>
                          </a:solidFill>
                          <a:effectLst/>
                          <a:latin typeface="Arial" panose="020B0604020202020204" pitchFamily="34" charset="0"/>
                          <a:ea typeface="+mn-ea"/>
                          <a:cs typeface="Arial" panose="020B0604020202020204" pitchFamily="34" charset="0"/>
                        </a:rPr>
                        <a:t>An option means that either the </a:t>
                      </a:r>
                      <a:r>
                        <a:rPr lang="en-US" sz="1200" b="1" kern="1200" dirty="0">
                          <a:solidFill>
                            <a:schemeClr val="dk1"/>
                          </a:solidFill>
                          <a:effectLst/>
                          <a:latin typeface="Arial" panose="020B0604020202020204" pitchFamily="34" charset="0"/>
                          <a:ea typeface="+mn-ea"/>
                          <a:cs typeface="Arial" panose="020B0604020202020204" pitchFamily="34" charset="0"/>
                        </a:rPr>
                        <a:t>quality of evidence that exists is suspect</a:t>
                      </a:r>
                      <a:r>
                        <a:rPr lang="en-US" sz="1200" kern="1200" dirty="0">
                          <a:solidFill>
                            <a:schemeClr val="dk1"/>
                          </a:solidFill>
                          <a:effectLst/>
                          <a:latin typeface="Arial" panose="020B0604020202020204" pitchFamily="34" charset="0"/>
                          <a:ea typeface="+mn-ea"/>
                          <a:cs typeface="Arial" panose="020B0604020202020204" pitchFamily="34" charset="0"/>
                        </a:rPr>
                        <a:t> (Grade D) or that well-done studies (Grade A, B, or C) show </a:t>
                      </a:r>
                      <a:r>
                        <a:rPr lang="en-US" sz="1200" b="1" kern="1200" dirty="0">
                          <a:solidFill>
                            <a:schemeClr val="dk1"/>
                          </a:solidFill>
                          <a:effectLst/>
                          <a:latin typeface="Arial" panose="020B0604020202020204" pitchFamily="34" charset="0"/>
                          <a:ea typeface="+mn-ea"/>
                          <a:cs typeface="Arial" panose="020B0604020202020204" pitchFamily="34" charset="0"/>
                        </a:rPr>
                        <a:t>little clear advantage </a:t>
                      </a:r>
                      <a:r>
                        <a:rPr lang="en-US" sz="1200" kern="1200" dirty="0">
                          <a:solidFill>
                            <a:schemeClr val="dk1"/>
                          </a:solidFill>
                          <a:effectLst/>
                          <a:latin typeface="Arial" panose="020B0604020202020204" pitchFamily="34" charset="0"/>
                          <a:ea typeface="+mn-ea"/>
                          <a:cs typeface="Arial" panose="020B0604020202020204" pitchFamily="34" charset="0"/>
                        </a:rPr>
                        <a:t>to one approach versus another.</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3440" marR="63440" marT="0" marB="0"/>
                </a:tc>
                <a:tc>
                  <a:txBody>
                    <a:bodyPr/>
                    <a:lstStyle/>
                    <a:p>
                      <a:pPr marL="0" marR="0">
                        <a:lnSpc>
                          <a:spcPct val="107000"/>
                        </a:lnSpc>
                        <a:spcBef>
                          <a:spcPts val="0"/>
                        </a:spcBef>
                        <a:spcAft>
                          <a:spcPts val="0"/>
                        </a:spcAft>
                      </a:pPr>
                      <a:r>
                        <a:rPr lang="en-US" sz="1200" b="1" kern="1200" dirty="0">
                          <a:solidFill>
                            <a:schemeClr val="dk1"/>
                          </a:solidFill>
                          <a:effectLst/>
                          <a:latin typeface="Arial" panose="020B0604020202020204" pitchFamily="34" charset="0"/>
                          <a:ea typeface="+mn-ea"/>
                          <a:cs typeface="Arial" panose="020B0604020202020204" pitchFamily="34" charset="0"/>
                        </a:rPr>
                        <a:t>Clinicians should be flexible </a:t>
                      </a:r>
                      <a:r>
                        <a:rPr lang="en-US" sz="1200" kern="1200" dirty="0">
                          <a:solidFill>
                            <a:schemeClr val="dk1"/>
                          </a:solidFill>
                          <a:effectLst/>
                          <a:latin typeface="Arial" panose="020B0604020202020204" pitchFamily="34" charset="0"/>
                          <a:ea typeface="+mn-ea"/>
                          <a:cs typeface="Arial" panose="020B0604020202020204" pitchFamily="34" charset="0"/>
                        </a:rPr>
                        <a:t>in their decision making regarding appropriate practice, although they may set bounds on alternatives. Patient preference should have a substantial influencing role.</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3440" marR="63440" marT="0" marB="0"/>
                </a:tc>
                <a:extLst>
                  <a:ext uri="{0D108BD9-81ED-4DB2-BD59-A6C34878D82A}">
                    <a16:rowId xmlns:a16="http://schemas.microsoft.com/office/drawing/2014/main" val="548630621"/>
                  </a:ext>
                </a:extLst>
              </a:tr>
            </a:tbl>
          </a:graphicData>
        </a:graphic>
      </p:graphicFrame>
    </p:spTree>
    <p:extLst>
      <p:ext uri="{BB962C8B-B14F-4D97-AF65-F5344CB8AC3E}">
        <p14:creationId xmlns:p14="http://schemas.microsoft.com/office/powerpoint/2010/main" val="2422269910"/>
      </p:ext>
    </p:extLst>
  </p:cSld>
  <p:clrMapOvr>
    <a:masterClrMapping/>
  </p:clrMapOvr>
</p:sld>
</file>

<file path=ppt/theme/theme1.xml><?xml version="1.0" encoding="utf-8"?>
<a:theme xmlns:a="http://schemas.openxmlformats.org/drawingml/2006/main" name="Theme3 Foundation Slides">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3 Foundation Slides" id="{B3BF0BAB-DFAE-4A1C-AD5B-F56B5C14C76C}" vid="{9A85F955-031C-4FB1-8B8F-7485AEF9404D}"/>
    </a:ext>
  </a:extLst>
</a:theme>
</file>

<file path=ppt/theme/theme10.xml><?xml version="1.0" encoding="utf-8"?>
<a:theme xmlns:a="http://schemas.openxmlformats.org/drawingml/2006/main" name="1_ACADEMY: Simple">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898E3C83-50F4-46EA-AF94-57DA068CD0BB}" vid="{61CC243E-97C7-4A3D-A6E2-A66D5C435D33}"/>
    </a:ext>
  </a:extLst>
</a:theme>
</file>

<file path=ppt/theme/theme11.xml><?xml version="1.0" encoding="utf-8"?>
<a:theme xmlns:a="http://schemas.openxmlformats.org/drawingml/2006/main" name="1_FOUNDATION: Large Swirl">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898E3C83-50F4-46EA-AF94-57DA068CD0BB}" vid="{A706882A-4A51-45F5-B35A-2B4390F5AD9B}"/>
    </a:ext>
  </a:extLst>
</a:theme>
</file>

<file path=ppt/theme/theme12.xml><?xml version="1.0" encoding="utf-8"?>
<a:theme xmlns:a="http://schemas.openxmlformats.org/drawingml/2006/main" name="1_FOUNDATION: Left Bar">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898E3C83-50F4-46EA-AF94-57DA068CD0BB}" vid="{B7EC23CD-5CD1-4B5A-8607-DFB209AB6282}"/>
    </a:ext>
  </a:extLst>
</a:theme>
</file>

<file path=ppt/theme/theme13.xml><?xml version="1.0" encoding="utf-8"?>
<a:theme xmlns:a="http://schemas.openxmlformats.org/drawingml/2006/main" name="1_FOUNDATION: Top Bar">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898E3C83-50F4-46EA-AF94-57DA068CD0BB}" vid="{9E99EA59-BF7C-43C6-A083-85544045E096}"/>
    </a:ext>
  </a:extLst>
</a:theme>
</file>

<file path=ppt/theme/theme14.xml><?xml version="1.0" encoding="utf-8"?>
<a:theme xmlns:a="http://schemas.openxmlformats.org/drawingml/2006/main" name="1_FOUNDATION: Simple">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898E3C83-50F4-46EA-AF94-57DA068CD0BB}" vid="{E2F556E3-244A-4D43-A3CB-3616057093B4}"/>
    </a:ext>
  </a:extLst>
</a:theme>
</file>

<file path=ppt/theme/theme2.xml><?xml version="1.0" encoding="utf-8"?>
<a:theme xmlns:a="http://schemas.openxmlformats.org/drawingml/2006/main" name="ACADEMY: Top Bar">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898E3C83-50F4-46EA-AF94-57DA068CD0BB}" vid="{E088DE44-86FA-4396-9F70-22010D42262B}"/>
    </a:ext>
  </a:extLst>
</a:theme>
</file>

<file path=ppt/theme/theme3.xml><?xml version="1.0" encoding="utf-8"?>
<a:theme xmlns:a="http://schemas.openxmlformats.org/drawingml/2006/main" name="ACADEMY: Simple">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898E3C83-50F4-46EA-AF94-57DA068CD0BB}" vid="{61CC243E-97C7-4A3D-A6E2-A66D5C435D33}"/>
    </a:ext>
  </a:extLst>
</a:theme>
</file>

<file path=ppt/theme/theme4.xml><?xml version="1.0" encoding="utf-8"?>
<a:theme xmlns:a="http://schemas.openxmlformats.org/drawingml/2006/main" name="FOUNDATION: Large Swirl">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898E3C83-50F4-46EA-AF94-57DA068CD0BB}" vid="{A706882A-4A51-45F5-B35A-2B4390F5AD9B}"/>
    </a:ext>
  </a:extLst>
</a:theme>
</file>

<file path=ppt/theme/theme5.xml><?xml version="1.0" encoding="utf-8"?>
<a:theme xmlns:a="http://schemas.openxmlformats.org/drawingml/2006/main" name="FOUNDATION: Left Bar">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898E3C83-50F4-46EA-AF94-57DA068CD0BB}" vid="{B7EC23CD-5CD1-4B5A-8607-DFB209AB6282}"/>
    </a:ext>
  </a:extLst>
</a:theme>
</file>

<file path=ppt/theme/theme6.xml><?xml version="1.0" encoding="utf-8"?>
<a:theme xmlns:a="http://schemas.openxmlformats.org/drawingml/2006/main" name="FOUNDATION: Top Bar">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898E3C83-50F4-46EA-AF94-57DA068CD0BB}" vid="{9E99EA59-BF7C-43C6-A083-85544045E096}"/>
    </a:ext>
  </a:extLst>
</a:theme>
</file>

<file path=ppt/theme/theme7.xml><?xml version="1.0" encoding="utf-8"?>
<a:theme xmlns:a="http://schemas.openxmlformats.org/drawingml/2006/main" name="FOUNDATION: Simple">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898E3C83-50F4-46EA-AF94-57DA068CD0BB}" vid="{E2F556E3-244A-4D43-A3CB-3616057093B4}"/>
    </a:ext>
  </a:extLst>
</a:theme>
</file>

<file path=ppt/theme/theme8.xml><?xml version="1.0" encoding="utf-8"?>
<a:theme xmlns:a="http://schemas.openxmlformats.org/drawingml/2006/main" name="Theme2">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2" id="{83E29E12-4099-4AD4-BDCB-F9F02753670D}" vid="{E221BC7D-C952-4DA6-A2A7-9C2394F23247}"/>
    </a:ext>
  </a:extLst>
</a:theme>
</file>

<file path=ppt/theme/theme9.xml><?xml version="1.0" encoding="utf-8"?>
<a:theme xmlns:a="http://schemas.openxmlformats.org/drawingml/2006/main" name="1_ACADEMY: Top Bar">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898E3C83-50F4-46EA-AF94-57DA068CD0BB}" vid="{E088DE44-86FA-4396-9F70-22010D42262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ACD46651D1C948BFCDCE82F0ED1DEC" ma:contentTypeVersion="13" ma:contentTypeDescription="Create a new document." ma:contentTypeScope="" ma:versionID="0743fb632b6990b232035786b71c4338">
  <xsd:schema xmlns:xsd="http://www.w3.org/2001/XMLSchema" xmlns:xs="http://www.w3.org/2001/XMLSchema" xmlns:p="http://schemas.microsoft.com/office/2006/metadata/properties" xmlns:ns2="51044fdd-e7d3-4d58-977c-87acf1bcd325" xmlns:ns3="3212ca26-40f1-4250-9f54-9799d23858c7" targetNamespace="http://schemas.microsoft.com/office/2006/metadata/properties" ma:root="true" ma:fieldsID="0b18c93e18f1393a8d016dd41ddbdb5c" ns2:_="" ns3:_="">
    <xsd:import namespace="51044fdd-e7d3-4d58-977c-87acf1bcd325"/>
    <xsd:import namespace="3212ca26-40f1-4250-9f54-9799d23858c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044fdd-e7d3-4d58-977c-87acf1bcd3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212ca26-40f1-4250-9f54-9799d23858c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29BB36-96C0-4F61-B5B7-70A9B57501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044fdd-e7d3-4d58-977c-87acf1bcd325"/>
    <ds:schemaRef ds:uri="3212ca26-40f1-4250-9f54-9799d23858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DF9A93D-C017-4227-9776-8CD5D540B178}">
  <ds:schemaRefs>
    <ds:schemaRef ds:uri="http://schemas.microsoft.com/office/2006/metadata/properties"/>
    <ds:schemaRef ds:uri="http://schemas.microsoft.com/office/2006/documentManagement/types"/>
    <ds:schemaRef ds:uri="http://purl.org/dc/terms/"/>
    <ds:schemaRef ds:uri="3212ca26-40f1-4250-9f54-9799d23858c7"/>
    <ds:schemaRef ds:uri="http://purl.org/dc/elements/1.1/"/>
    <ds:schemaRef ds:uri="http://purl.org/dc/dcmitype/"/>
    <ds:schemaRef ds:uri="http://schemas.microsoft.com/office/infopath/2007/PartnerControls"/>
    <ds:schemaRef ds:uri="51044fdd-e7d3-4d58-977c-87acf1bcd325"/>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0EDE1C3-9ED2-47B1-BA28-2D58A0A08DD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Theme3 Foundation Slides</Template>
  <TotalTime>2672</TotalTime>
  <Words>9505</Words>
  <Application>Microsoft Office PowerPoint</Application>
  <PresentationFormat>Widescreen</PresentationFormat>
  <Paragraphs>441</Paragraphs>
  <Slides>58</Slides>
  <Notes>0</Notes>
  <HiddenSlides>0</HiddenSlides>
  <MMClips>0</MMClips>
  <ScaleCrop>false</ScaleCrop>
  <HeadingPairs>
    <vt:vector size="6" baseType="variant">
      <vt:variant>
        <vt:lpstr>Fonts Used</vt:lpstr>
      </vt:variant>
      <vt:variant>
        <vt:i4>4</vt:i4>
      </vt:variant>
      <vt:variant>
        <vt:lpstr>Theme</vt:lpstr>
      </vt:variant>
      <vt:variant>
        <vt:i4>14</vt:i4>
      </vt:variant>
      <vt:variant>
        <vt:lpstr>Slide Titles</vt:lpstr>
      </vt:variant>
      <vt:variant>
        <vt:i4>58</vt:i4>
      </vt:variant>
    </vt:vector>
  </HeadingPairs>
  <TitlesOfParts>
    <vt:vector size="76" baseType="lpstr">
      <vt:lpstr>Arial</vt:lpstr>
      <vt:lpstr>Calibri</vt:lpstr>
      <vt:lpstr>Symbol</vt:lpstr>
      <vt:lpstr>Wingdings</vt:lpstr>
      <vt:lpstr>Theme3 Foundation Slides</vt:lpstr>
      <vt:lpstr>ACADEMY: Top Bar</vt:lpstr>
      <vt:lpstr>ACADEMY: Simple</vt:lpstr>
      <vt:lpstr>FOUNDATION: Large Swirl</vt:lpstr>
      <vt:lpstr>FOUNDATION: Left Bar</vt:lpstr>
      <vt:lpstr>FOUNDATION: Top Bar</vt:lpstr>
      <vt:lpstr>FOUNDATION: Simple</vt:lpstr>
      <vt:lpstr>Theme2</vt:lpstr>
      <vt:lpstr>1_ACADEMY: Top Bar</vt:lpstr>
      <vt:lpstr>1_ACADEMY: Simple</vt:lpstr>
      <vt:lpstr>1_FOUNDATION: Large Swirl</vt:lpstr>
      <vt:lpstr>1_FOUNDATION: Left Bar</vt:lpstr>
      <vt:lpstr>1_FOUNDATION: Top Bar</vt:lpstr>
      <vt:lpstr>1_FOUNDATION: Simple</vt:lpstr>
      <vt:lpstr>Clinical Practice Guideline: Tympanostomy Tubes in Children (Update)</vt:lpstr>
      <vt:lpstr>Disclaimer</vt:lpstr>
      <vt:lpstr>AAO-HNSF Guideline Update Group</vt:lpstr>
      <vt:lpstr>Clinical Practice Guideline Development Manual: Third Edition Rosenfeld, Shiffman, and Robertson</vt:lpstr>
      <vt:lpstr>Clinical Practice Guidelines (CPG) Goals</vt:lpstr>
      <vt:lpstr>Tympanostomy Tubes: Healthcare Burden</vt:lpstr>
      <vt:lpstr>Purpose and Target Audience</vt:lpstr>
      <vt:lpstr>Literature Search</vt:lpstr>
      <vt:lpstr>Strength of Action Terms/Implied Levels of Obligation</vt:lpstr>
      <vt:lpstr>Tympanostomy Tubes CPG Update: Summary of Key Action Statement Strength</vt:lpstr>
      <vt:lpstr>External Review &amp; Public Comment</vt:lpstr>
      <vt:lpstr>What’s New?</vt:lpstr>
      <vt:lpstr>Statement 1: OME of Short Duration</vt:lpstr>
      <vt:lpstr>Statement 1: OME of Short Duration</vt:lpstr>
      <vt:lpstr>Statement 2. Hearing Evaluation</vt:lpstr>
      <vt:lpstr>Statement 2. Hearing Evaluation</vt:lpstr>
      <vt:lpstr>Statement 3: Chronic Bilateral OME with Hearing Difficulty</vt:lpstr>
      <vt:lpstr>Statement 3: Chronic Bilateral OME with Hearing Difficulty</vt:lpstr>
      <vt:lpstr>Statement 3: Validated Questions for Assessing Hearing Difficulty by Caregiver Report</vt:lpstr>
      <vt:lpstr>Statement 4. Chronic OME with Symptoms</vt:lpstr>
      <vt:lpstr>Statement 4. Chronic OME with Symptoms</vt:lpstr>
      <vt:lpstr>Statement 5: Surveillance of Chronic OME</vt:lpstr>
      <vt:lpstr>Statement 5: Surveillance of Chronic OME</vt:lpstr>
      <vt:lpstr>Statement 6: Recurrent AOM without MEE</vt:lpstr>
      <vt:lpstr>Statement 6: Recurrent AOM without MEE</vt:lpstr>
      <vt:lpstr>Statement 6: Recurrent AOM without MEE</vt:lpstr>
      <vt:lpstr>Statement 7: Recurrent AOM with MEE</vt:lpstr>
      <vt:lpstr>Statement 7: Recurrent AOM with MEE</vt:lpstr>
      <vt:lpstr>Statement 7: Recurrent AOM with MEE</vt:lpstr>
      <vt:lpstr>Statement 8: At-risk Children</vt:lpstr>
      <vt:lpstr>Statement 8: At-risk Children</vt:lpstr>
      <vt:lpstr>Statement 9: Tympanostomy Tubes and At-risk Children</vt:lpstr>
      <vt:lpstr>Statement 9: Tympanostomy Tubes and At-risk Children</vt:lpstr>
      <vt:lpstr>Statement 10: Long-term Tubes</vt:lpstr>
      <vt:lpstr>Statement 10: Long-term Tubes</vt:lpstr>
      <vt:lpstr>Statement 10: Long-term Tubes</vt:lpstr>
      <vt:lpstr>Statement 11: Adjuvant Adenoidectomy</vt:lpstr>
      <vt:lpstr>Statement 11: Adjuvant Adenoidectomy</vt:lpstr>
      <vt:lpstr>Statement 12: Perioperative Education</vt:lpstr>
      <vt:lpstr>Statement 12: Perioperative Education</vt:lpstr>
      <vt:lpstr>PowerPoint Presentation</vt:lpstr>
      <vt:lpstr>Statement 13: Perioperative Ear Drops</vt:lpstr>
      <vt:lpstr>Statement 13: Perioperative Ear Drops</vt:lpstr>
      <vt:lpstr>Statement 14: Acute Tympanostomy Tube Otorrhea</vt:lpstr>
      <vt:lpstr>Statement 14: Acute Tympanostomy Tube Otorrhea</vt:lpstr>
      <vt:lpstr>Statement 15: Water Precautions</vt:lpstr>
      <vt:lpstr>Statement 15: Water Precautions</vt:lpstr>
      <vt:lpstr>Statement 16: Follow-up</vt:lpstr>
      <vt:lpstr>Statement 16: Follow-up</vt:lpstr>
      <vt:lpstr>CPG Algorithm</vt:lpstr>
      <vt:lpstr>Research Needs </vt:lpstr>
      <vt:lpstr>Research Needs (Cont.) </vt:lpstr>
      <vt:lpstr>Research Needs (Cont.)</vt:lpstr>
      <vt:lpstr>Research Needs (Cont.)</vt:lpstr>
      <vt:lpstr>Research Needs (Cont.)</vt:lpstr>
      <vt:lpstr>The AAO-HNSF Maureen Hannley Research Grant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AAO-HNSF Specialty-Specific Clinical Practice Guideline: Opioid Prescribing for Analgesia After Common Otolaryngology Operations</dc:title>
  <dc:creator>Monjur, Taskin</dc:creator>
  <cp:lastModifiedBy>Batjargal, Misheelt</cp:lastModifiedBy>
  <cp:revision>58</cp:revision>
  <dcterms:created xsi:type="dcterms:W3CDTF">2020-08-04T17:44:21Z</dcterms:created>
  <dcterms:modified xsi:type="dcterms:W3CDTF">2022-02-09T20:26:01Z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0x010100B0ACD46651D1C948BFCDCE82F0ED1DEC</vt:lpwstr>
  </property>
</Properties>
</file>